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ags/tag2.xml" ContentType="application/vnd.openxmlformats-officedocument.presentationml.tags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4.xml" ContentType="application/vnd.openxmlformats-officedocument.theme+xml"/>
  <Override PartName="/ppt/tags/tag33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0" r:id="rId4"/>
    <p:sldMasterId id="2147484057" r:id="rId5"/>
    <p:sldMasterId id="2147484079" r:id="rId6"/>
    <p:sldMasterId id="2147484110" r:id="rId7"/>
  </p:sldMasterIdLst>
  <p:notesMasterIdLst>
    <p:notesMasterId r:id="rId27"/>
  </p:notesMasterIdLst>
  <p:handoutMasterIdLst>
    <p:handoutMasterId r:id="rId28"/>
  </p:handoutMasterIdLst>
  <p:sldIdLst>
    <p:sldId id="2147482155" r:id="rId8"/>
    <p:sldId id="769" r:id="rId9"/>
    <p:sldId id="550" r:id="rId10"/>
    <p:sldId id="633" r:id="rId11"/>
    <p:sldId id="2147472441" r:id="rId12"/>
    <p:sldId id="2147472435" r:id="rId13"/>
    <p:sldId id="624" r:id="rId14"/>
    <p:sldId id="740" r:id="rId15"/>
    <p:sldId id="741" r:id="rId16"/>
    <p:sldId id="2147477942" r:id="rId17"/>
    <p:sldId id="2147482336" r:id="rId18"/>
    <p:sldId id="2147482163" r:id="rId19"/>
    <p:sldId id="2147482203" r:id="rId20"/>
    <p:sldId id="2147482166" r:id="rId21"/>
    <p:sldId id="2147477936" r:id="rId22"/>
    <p:sldId id="2147482342" r:id="rId23"/>
    <p:sldId id="2147482343" r:id="rId24"/>
    <p:sldId id="2147482339" r:id="rId25"/>
    <p:sldId id="2147482338" r:id="rId26"/>
  </p:sldIdLst>
  <p:sldSz cx="9144000" cy="5143500" type="screen16x9"/>
  <p:notesSz cx="7010400" cy="9296400"/>
  <p:custDataLst>
    <p:tags r:id="rId29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Titulo" id="{6F60F54F-B919-2C43-ACD9-F9A27A469B29}">
          <p14:sldIdLst>
            <p14:sldId id="2147482155"/>
            <p14:sldId id="769"/>
            <p14:sldId id="550"/>
            <p14:sldId id="633"/>
            <p14:sldId id="2147472441"/>
            <p14:sldId id="2147472435"/>
            <p14:sldId id="624"/>
            <p14:sldId id="740"/>
            <p14:sldId id="741"/>
            <p14:sldId id="2147477942"/>
            <p14:sldId id="2147482336"/>
            <p14:sldId id="2147482163"/>
            <p14:sldId id="2147482203"/>
            <p14:sldId id="2147482166"/>
            <p14:sldId id="2147477936"/>
            <p14:sldId id="2147482342"/>
            <p14:sldId id="2147482343"/>
            <p14:sldId id="2147482339"/>
            <p14:sldId id="2147482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B1F"/>
    <a:srgbClr val="0076D5"/>
    <a:srgbClr val="EFED7F"/>
    <a:srgbClr val="94CE92"/>
    <a:srgbClr val="87D3E2"/>
    <a:srgbClr val="F72273"/>
    <a:srgbClr val="414344"/>
    <a:srgbClr val="0051AF"/>
    <a:srgbClr val="1E4471"/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0" autoAdjust="0"/>
    <p:restoredTop sz="91529" autoAdjust="0"/>
  </p:normalViewPr>
  <p:slideViewPr>
    <p:cSldViewPr snapToGrid="0" snapToObjects="1" showGuides="1">
      <p:cViewPr varScale="1">
        <p:scale>
          <a:sx n="182" d="100"/>
          <a:sy n="182" d="100"/>
        </p:scale>
        <p:origin x="38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20" d="100"/>
          <a:sy n="120" d="100"/>
        </p:scale>
        <p:origin x="50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latin typeface="CiscoSansTT Light" panose="020B0503020201020303" pitchFamily="34" charset="0"/>
              </a:rPr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008FB43-E3F8-9641-B8BB-519F1EA0586D}" type="datetime1">
              <a:rPr lang="en-US" smtClean="0">
                <a:latin typeface="CiscoSansTT Light" panose="020B0503020201020303" pitchFamily="34" charset="0"/>
              </a:rPr>
              <a:t>4/10/24</a:t>
            </a:fld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>
                <a:latin typeface="CiscoSansTT Light" panose="020B0503020201020303" pitchFamily="34" charset="0"/>
              </a:rPr>
              <a:pPr>
                <a:defRPr/>
              </a:pPr>
              <a:t>‹#›</a:t>
            </a:fld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68DEBF8-BCB5-CA4C-8F7A-9653668CC2EA}" type="datetime1">
              <a:rPr lang="en-US" smtClean="0"/>
              <a:t>4/10/24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235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Branch2 – Outside_gi3_30 – address 40</a:t>
            </a:r>
          </a:p>
          <a:p>
            <a:r>
              <a:rPr lang="en-BR" dirty="0"/>
              <a:t>Branch2 – Outside_gi4_40 – address 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550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350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Branch1 – Outside_40 == Giga0/3 – 198.60.62.100</a:t>
            </a:r>
          </a:p>
          <a:p>
            <a:r>
              <a:rPr lang="en-BR" dirty="0"/>
              <a:t>Branch1 – Outside_30 == Giga0/4 – 198.60.162.100</a:t>
            </a:r>
          </a:p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932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15min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08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52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09BA07-F4D3-4AAF-92B6-AEF80E344F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" panose="020B0503020201020303" pitchFamily="34" charset="0"/>
                <a:ea typeface="ＭＳ Ｐゴシック" charset="0"/>
                <a:cs typeface="+mn-cs"/>
              </a:rPr>
              <a:pPr marL="0" marR="0" lvl="0" indent="0" algn="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" panose="020B0503020201020303" pitchFamily="34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851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689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Before we go into various</a:t>
            </a:r>
            <a:r>
              <a:rPr lang="en-US" baseline="0"/>
              <a:t> types of VPNs a quick recap on what is underlay and overlay. </a:t>
            </a:r>
            <a:r>
              <a:rPr lang="en-US"/>
              <a:t>When we talk about VPNs, we often refer to an </a:t>
            </a:r>
            <a:r>
              <a:rPr lang="en-US" b="0"/>
              <a:t>underlay and overlay</a:t>
            </a:r>
            <a:r>
              <a:rPr lang="en-US"/>
              <a:t> network:</a:t>
            </a:r>
          </a:p>
          <a:p>
            <a:r>
              <a:rPr lang="en-US"/>
              <a:t>The underlay network is the network that is used as</a:t>
            </a:r>
            <a:r>
              <a:rPr lang="en-US" baseline="0"/>
              <a:t> a transport for the VPN packets. It can be the Internet, MPLS, 4G or any other network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392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 overlay network is our private network that is built</a:t>
            </a:r>
            <a:r>
              <a:rPr lang="en-US" baseline="0"/>
              <a:t> on top of the underlay.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304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647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15min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399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Branch1 – Outside_40 == Giga0/3 – 198.60.62.100</a:t>
            </a:r>
          </a:p>
          <a:p>
            <a:r>
              <a:rPr lang="en-BR" dirty="0"/>
              <a:t>Branch1 – Outside_30 == Giga0/4 – 198.60.162.100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32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9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0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2.xml"/><Relationship Id="rId4" Type="http://schemas.openxmlformats.org/officeDocument/2006/relationships/image" Target="../media/image27.sv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3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0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5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7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Graph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ue, electric blue, screenshot, majorelle blue&#10;&#10;Description automatically generated">
            <a:extLst>
              <a:ext uri="{FF2B5EF4-FFF2-40B4-BE49-F238E27FC236}">
                <a16:creationId xmlns:a16="http://schemas.microsoft.com/office/drawing/2014/main" id="{F75F29E4-5566-16FB-4807-D82526BF41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 descr="A blue background with white lines&#10;&#10;Description automatically generated">
            <a:extLst>
              <a:ext uri="{FF2B5EF4-FFF2-40B4-BE49-F238E27FC236}">
                <a16:creationId xmlns:a16="http://schemas.microsoft.com/office/drawing/2014/main" id="{6BCE41CE-BC18-A1A1-A7FF-AF86737696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7">
            <a:extLst>
              <a:ext uri="{FF2B5EF4-FFF2-40B4-BE49-F238E27FC236}">
                <a16:creationId xmlns:a16="http://schemas.microsoft.com/office/drawing/2014/main" id="{2BFE06C5-35A4-E647-8BBA-F20E20FF3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4962695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920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8888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578F5E2B-EE70-684C-B6AC-59B670289920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2023 Cisco and/or its affiliates. All rights reserved. Cisco Confidential 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71D0A8-1E05-8948-84F4-22AE9FE0FA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762" y="4750592"/>
            <a:ext cx="921665" cy="1550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1254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8888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86B33472-5C28-7143-95C2-FEBA7F383ABC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2023 Cisco and/or its affiliates. All rights reserved. Cisco Confidential 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E1B27-FCF0-2441-B9C7-FFF2B79572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762" y="4750592"/>
            <a:ext cx="921665" cy="1550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670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BC50E8-94E5-B147-98C5-732A3EBFB10A}"/>
              </a:ext>
            </a:extLst>
          </p:cNvPr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8888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83B86DEA-D456-EC43-B9E1-DAED43092C29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2023 Cisco and/or its affiliates. All rights reserved. Cisco Confidential 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6F5EFF-AEF1-F748-9770-793417251A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762" y="4750592"/>
            <a:ext cx="921665" cy="1550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400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– Midn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1298F8-F3F0-B88F-C1C3-3665A08277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14769" y="2134275"/>
            <a:ext cx="2114461" cy="8749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061964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ing w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584BCD8-4E60-DFC8-29A4-3BFD44FDB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2" y="288059"/>
            <a:ext cx="8229600" cy="51435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7487D1-1623-CCE2-CEFB-F5648D1A43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56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5764" y="3856737"/>
            <a:ext cx="8339328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+mn-lt"/>
                <a:cs typeface="CiscoSansTT ExtraLight"/>
              </a:defRPr>
            </a:lvl1pPr>
            <a:lvl2pPr marL="342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25764" y="4102750"/>
            <a:ext cx="833932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25764" y="4348763"/>
            <a:ext cx="833932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25764" y="3107662"/>
            <a:ext cx="8339328" cy="29900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2200" b="0" i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  <a:lvl2pPr marL="304774" indent="0">
              <a:buNone/>
              <a:defRPr/>
            </a:lvl2pPr>
            <a:lvl3pPr marL="427391" indent="0">
              <a:buNone/>
              <a:defRPr/>
            </a:lvl3pPr>
            <a:lvl4pPr marL="516681" indent="0">
              <a:buNone/>
              <a:defRPr/>
            </a:lvl4pPr>
            <a:lvl5pPr marL="601206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47216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tx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pic>
        <p:nvPicPr>
          <p:cNvPr id="8" name="Picture 7" descr="A picture containing plate&#10;&#10;Description automatically generated">
            <a:extLst>
              <a:ext uri="{FF2B5EF4-FFF2-40B4-BE49-F238E27FC236}">
                <a16:creationId xmlns:a16="http://schemas.microsoft.com/office/drawing/2014/main" id="{2A1BE8A1-5F9F-9944-B6C5-216306D2B2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5220" y="221305"/>
            <a:ext cx="1493772" cy="769644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252698-AB31-3744-8C34-3913AF928F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6208" y="487543"/>
            <a:ext cx="1593916" cy="2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8497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Midnight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5766" y="3856737"/>
            <a:ext cx="5486400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+mn-lt"/>
                <a:cs typeface="CiscoSansTT ExtraLight"/>
              </a:defRPr>
            </a:lvl1pPr>
            <a:lvl2pPr marL="342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25766" y="4102750"/>
            <a:ext cx="54864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25766" y="4348763"/>
            <a:ext cx="54864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25766" y="3107662"/>
            <a:ext cx="5486400" cy="29900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2200" b="0" i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  <a:lvl2pPr marL="304774" indent="0">
              <a:buNone/>
              <a:defRPr/>
            </a:lvl2pPr>
            <a:lvl3pPr marL="427391" indent="0">
              <a:buNone/>
              <a:defRPr/>
            </a:lvl3pPr>
            <a:lvl4pPr marL="516681" indent="0">
              <a:buNone/>
              <a:defRPr/>
            </a:lvl4pPr>
            <a:lvl5pPr marL="601206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1653703"/>
            <a:ext cx="5486400" cy="1463195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tx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DDAEF4F6-E358-4249-AAEE-917895E8A324}"/>
              </a:ext>
            </a:extLst>
          </p:cNvPr>
          <p:cNvSpPr/>
          <p:nvPr userDrawn="1"/>
        </p:nvSpPr>
        <p:spPr>
          <a:xfrm>
            <a:off x="6551150" y="1842670"/>
            <a:ext cx="2596234" cy="2532920"/>
          </a:xfrm>
          <a:custGeom>
            <a:avLst/>
            <a:gdLst>
              <a:gd name="connsiteX0" fmla="*/ 89637 w 15773620"/>
              <a:gd name="connsiteY0" fmla="*/ 14306985 h 15388950"/>
              <a:gd name="connsiteX1" fmla="*/ 953458 w 15773620"/>
              <a:gd name="connsiteY1" fmla="*/ 14784072 h 15388950"/>
              <a:gd name="connsiteX2" fmla="*/ 1686885 w 15773620"/>
              <a:gd name="connsiteY2" fmla="*/ 15201525 h 15388950"/>
              <a:gd name="connsiteX3" fmla="*/ 2420311 w 15773620"/>
              <a:gd name="connsiteY3" fmla="*/ 14784072 h 15388950"/>
              <a:gd name="connsiteX4" fmla="*/ 3292267 w 15773620"/>
              <a:gd name="connsiteY4" fmla="*/ 14306985 h 15388950"/>
              <a:gd name="connsiteX5" fmla="*/ 4164234 w 15773620"/>
              <a:gd name="connsiteY5" fmla="*/ 14784072 h 15388950"/>
              <a:gd name="connsiteX6" fmla="*/ 4897660 w 15773620"/>
              <a:gd name="connsiteY6" fmla="*/ 15201525 h 15388950"/>
              <a:gd name="connsiteX7" fmla="*/ 5631086 w 15773620"/>
              <a:gd name="connsiteY7" fmla="*/ 14784072 h 15388950"/>
              <a:gd name="connsiteX8" fmla="*/ 6503044 w 15773620"/>
              <a:gd name="connsiteY8" fmla="*/ 14306985 h 15388950"/>
              <a:gd name="connsiteX9" fmla="*/ 7375010 w 15773620"/>
              <a:gd name="connsiteY9" fmla="*/ 14784072 h 15388950"/>
              <a:gd name="connsiteX10" fmla="*/ 8108437 w 15773620"/>
              <a:gd name="connsiteY10" fmla="*/ 15201525 h 15388950"/>
              <a:gd name="connsiteX11" fmla="*/ 8841862 w 15773620"/>
              <a:gd name="connsiteY11" fmla="*/ 14784072 h 15388950"/>
              <a:gd name="connsiteX12" fmla="*/ 9713820 w 15773620"/>
              <a:gd name="connsiteY12" fmla="*/ 14306985 h 15388950"/>
              <a:gd name="connsiteX13" fmla="*/ 10585787 w 15773620"/>
              <a:gd name="connsiteY13" fmla="*/ 14784072 h 15388950"/>
              <a:gd name="connsiteX14" fmla="*/ 11319213 w 15773620"/>
              <a:gd name="connsiteY14" fmla="*/ 15201525 h 15388950"/>
              <a:gd name="connsiteX15" fmla="*/ 12052639 w 15773620"/>
              <a:gd name="connsiteY15" fmla="*/ 14784072 h 15388950"/>
              <a:gd name="connsiteX16" fmla="*/ 12924597 w 15773620"/>
              <a:gd name="connsiteY16" fmla="*/ 14306985 h 15388950"/>
              <a:gd name="connsiteX17" fmla="*/ 13796563 w 15773620"/>
              <a:gd name="connsiteY17" fmla="*/ 14784072 h 15388950"/>
              <a:gd name="connsiteX18" fmla="*/ 14529989 w 15773620"/>
              <a:gd name="connsiteY18" fmla="*/ 15201525 h 15388950"/>
              <a:gd name="connsiteX19" fmla="*/ 15263415 w 15773620"/>
              <a:gd name="connsiteY19" fmla="*/ 14784072 h 15388950"/>
              <a:gd name="connsiteX20" fmla="*/ 15719813 w 15773620"/>
              <a:gd name="connsiteY20" fmla="*/ 14399533 h 15388950"/>
              <a:gd name="connsiteX21" fmla="*/ 15773620 w 15773620"/>
              <a:gd name="connsiteY21" fmla="*/ 14377911 h 15388950"/>
              <a:gd name="connsiteX22" fmla="*/ 15773620 w 15773620"/>
              <a:gd name="connsiteY22" fmla="*/ 14584304 h 15388950"/>
              <a:gd name="connsiteX23" fmla="*/ 15707541 w 15773620"/>
              <a:gd name="connsiteY23" fmla="*/ 14623267 h 15388950"/>
              <a:gd name="connsiteX24" fmla="*/ 15401947 w 15773620"/>
              <a:gd name="connsiteY24" fmla="*/ 14911863 h 15388950"/>
              <a:gd name="connsiteX25" fmla="*/ 14529989 w 15773620"/>
              <a:gd name="connsiteY25" fmla="*/ 15388950 h 15388950"/>
              <a:gd name="connsiteX26" fmla="*/ 13658023 w 15773620"/>
              <a:gd name="connsiteY26" fmla="*/ 14911863 h 15388950"/>
              <a:gd name="connsiteX27" fmla="*/ 12924597 w 15773620"/>
              <a:gd name="connsiteY27" fmla="*/ 14494410 h 15388950"/>
              <a:gd name="connsiteX28" fmla="*/ 12191171 w 15773620"/>
              <a:gd name="connsiteY28" fmla="*/ 14911863 h 15388950"/>
              <a:gd name="connsiteX29" fmla="*/ 11319213 w 15773620"/>
              <a:gd name="connsiteY29" fmla="*/ 15388950 h 15388950"/>
              <a:gd name="connsiteX30" fmla="*/ 10447246 w 15773620"/>
              <a:gd name="connsiteY30" fmla="*/ 14911863 h 15388950"/>
              <a:gd name="connsiteX31" fmla="*/ 9713820 w 15773620"/>
              <a:gd name="connsiteY31" fmla="*/ 14494410 h 15388950"/>
              <a:gd name="connsiteX32" fmla="*/ 8980395 w 15773620"/>
              <a:gd name="connsiteY32" fmla="*/ 14911863 h 15388950"/>
              <a:gd name="connsiteX33" fmla="*/ 8108437 w 15773620"/>
              <a:gd name="connsiteY33" fmla="*/ 15388950 h 15388950"/>
              <a:gd name="connsiteX34" fmla="*/ 7236470 w 15773620"/>
              <a:gd name="connsiteY34" fmla="*/ 14911863 h 15388950"/>
              <a:gd name="connsiteX35" fmla="*/ 6503044 w 15773620"/>
              <a:gd name="connsiteY35" fmla="*/ 14494410 h 15388950"/>
              <a:gd name="connsiteX36" fmla="*/ 5769618 w 15773620"/>
              <a:gd name="connsiteY36" fmla="*/ 14911863 h 15388950"/>
              <a:gd name="connsiteX37" fmla="*/ 4897660 w 15773620"/>
              <a:gd name="connsiteY37" fmla="*/ 15388950 h 15388950"/>
              <a:gd name="connsiteX38" fmla="*/ 4025694 w 15773620"/>
              <a:gd name="connsiteY38" fmla="*/ 14911863 h 15388950"/>
              <a:gd name="connsiteX39" fmla="*/ 3292267 w 15773620"/>
              <a:gd name="connsiteY39" fmla="*/ 14494410 h 15388950"/>
              <a:gd name="connsiteX40" fmla="*/ 2558842 w 15773620"/>
              <a:gd name="connsiteY40" fmla="*/ 14911863 h 15388950"/>
              <a:gd name="connsiteX41" fmla="*/ 1695029 w 15773620"/>
              <a:gd name="connsiteY41" fmla="*/ 15388950 h 15388950"/>
              <a:gd name="connsiteX42" fmla="*/ 823063 w 15773620"/>
              <a:gd name="connsiteY42" fmla="*/ 14911863 h 15388950"/>
              <a:gd name="connsiteX43" fmla="*/ 89637 w 15773620"/>
              <a:gd name="connsiteY43" fmla="*/ 14494410 h 15388950"/>
              <a:gd name="connsiteX44" fmla="*/ 0 w 15773620"/>
              <a:gd name="connsiteY44" fmla="*/ 14400702 h 15388950"/>
              <a:gd name="connsiteX45" fmla="*/ 89637 w 15773620"/>
              <a:gd name="connsiteY45" fmla="*/ 14306985 h 15388950"/>
              <a:gd name="connsiteX46" fmla="*/ 89638 w 15773620"/>
              <a:gd name="connsiteY46" fmla="*/ 11445584 h 15388950"/>
              <a:gd name="connsiteX47" fmla="*/ 953458 w 15773620"/>
              <a:gd name="connsiteY47" fmla="*/ 11922672 h 15388950"/>
              <a:gd name="connsiteX48" fmla="*/ 1686885 w 15773620"/>
              <a:gd name="connsiteY48" fmla="*/ 12340124 h 15388950"/>
              <a:gd name="connsiteX49" fmla="*/ 2420311 w 15773620"/>
              <a:gd name="connsiteY49" fmla="*/ 11922672 h 15388950"/>
              <a:gd name="connsiteX50" fmla="*/ 3292268 w 15773620"/>
              <a:gd name="connsiteY50" fmla="*/ 11445584 h 15388950"/>
              <a:gd name="connsiteX51" fmla="*/ 4164234 w 15773620"/>
              <a:gd name="connsiteY51" fmla="*/ 11922672 h 15388950"/>
              <a:gd name="connsiteX52" fmla="*/ 4897661 w 15773620"/>
              <a:gd name="connsiteY52" fmla="*/ 12340124 h 15388950"/>
              <a:gd name="connsiteX53" fmla="*/ 5631086 w 15773620"/>
              <a:gd name="connsiteY53" fmla="*/ 11922672 h 15388950"/>
              <a:gd name="connsiteX54" fmla="*/ 6503045 w 15773620"/>
              <a:gd name="connsiteY54" fmla="*/ 11445584 h 15388950"/>
              <a:gd name="connsiteX55" fmla="*/ 7375011 w 15773620"/>
              <a:gd name="connsiteY55" fmla="*/ 11922672 h 15388950"/>
              <a:gd name="connsiteX56" fmla="*/ 8108437 w 15773620"/>
              <a:gd name="connsiteY56" fmla="*/ 12340124 h 15388950"/>
              <a:gd name="connsiteX57" fmla="*/ 8841862 w 15773620"/>
              <a:gd name="connsiteY57" fmla="*/ 11922672 h 15388950"/>
              <a:gd name="connsiteX58" fmla="*/ 9713820 w 15773620"/>
              <a:gd name="connsiteY58" fmla="*/ 11445584 h 15388950"/>
              <a:gd name="connsiteX59" fmla="*/ 10585787 w 15773620"/>
              <a:gd name="connsiteY59" fmla="*/ 11922672 h 15388950"/>
              <a:gd name="connsiteX60" fmla="*/ 11319213 w 15773620"/>
              <a:gd name="connsiteY60" fmla="*/ 12340124 h 15388950"/>
              <a:gd name="connsiteX61" fmla="*/ 12052639 w 15773620"/>
              <a:gd name="connsiteY61" fmla="*/ 11922672 h 15388950"/>
              <a:gd name="connsiteX62" fmla="*/ 12924597 w 15773620"/>
              <a:gd name="connsiteY62" fmla="*/ 11445584 h 15388950"/>
              <a:gd name="connsiteX63" fmla="*/ 13796563 w 15773620"/>
              <a:gd name="connsiteY63" fmla="*/ 11922672 h 15388950"/>
              <a:gd name="connsiteX64" fmla="*/ 14529989 w 15773620"/>
              <a:gd name="connsiteY64" fmla="*/ 12340124 h 15388950"/>
              <a:gd name="connsiteX65" fmla="*/ 15263415 w 15773620"/>
              <a:gd name="connsiteY65" fmla="*/ 11922672 h 15388950"/>
              <a:gd name="connsiteX66" fmla="*/ 15719813 w 15773620"/>
              <a:gd name="connsiteY66" fmla="*/ 11538133 h 15388950"/>
              <a:gd name="connsiteX67" fmla="*/ 15773620 w 15773620"/>
              <a:gd name="connsiteY67" fmla="*/ 11516511 h 15388950"/>
              <a:gd name="connsiteX68" fmla="*/ 15773620 w 15773620"/>
              <a:gd name="connsiteY68" fmla="*/ 11722903 h 15388950"/>
              <a:gd name="connsiteX69" fmla="*/ 15707541 w 15773620"/>
              <a:gd name="connsiteY69" fmla="*/ 11761866 h 15388950"/>
              <a:gd name="connsiteX70" fmla="*/ 15401947 w 15773620"/>
              <a:gd name="connsiteY70" fmla="*/ 12050462 h 15388950"/>
              <a:gd name="connsiteX71" fmla="*/ 14529989 w 15773620"/>
              <a:gd name="connsiteY71" fmla="*/ 12527549 h 15388950"/>
              <a:gd name="connsiteX72" fmla="*/ 13658023 w 15773620"/>
              <a:gd name="connsiteY72" fmla="*/ 12050462 h 15388950"/>
              <a:gd name="connsiteX73" fmla="*/ 12924597 w 15773620"/>
              <a:gd name="connsiteY73" fmla="*/ 11633009 h 15388950"/>
              <a:gd name="connsiteX74" fmla="*/ 12191171 w 15773620"/>
              <a:gd name="connsiteY74" fmla="*/ 12050462 h 15388950"/>
              <a:gd name="connsiteX75" fmla="*/ 11319213 w 15773620"/>
              <a:gd name="connsiteY75" fmla="*/ 12527549 h 15388950"/>
              <a:gd name="connsiteX76" fmla="*/ 10447246 w 15773620"/>
              <a:gd name="connsiteY76" fmla="*/ 12050462 h 15388950"/>
              <a:gd name="connsiteX77" fmla="*/ 9713820 w 15773620"/>
              <a:gd name="connsiteY77" fmla="*/ 11633009 h 15388950"/>
              <a:gd name="connsiteX78" fmla="*/ 8980395 w 15773620"/>
              <a:gd name="connsiteY78" fmla="*/ 12050462 h 15388950"/>
              <a:gd name="connsiteX79" fmla="*/ 8108437 w 15773620"/>
              <a:gd name="connsiteY79" fmla="*/ 12527549 h 15388950"/>
              <a:gd name="connsiteX80" fmla="*/ 7236471 w 15773620"/>
              <a:gd name="connsiteY80" fmla="*/ 12050462 h 15388950"/>
              <a:gd name="connsiteX81" fmla="*/ 6503045 w 15773620"/>
              <a:gd name="connsiteY81" fmla="*/ 11633009 h 15388950"/>
              <a:gd name="connsiteX82" fmla="*/ 5769618 w 15773620"/>
              <a:gd name="connsiteY82" fmla="*/ 12050462 h 15388950"/>
              <a:gd name="connsiteX83" fmla="*/ 4897661 w 15773620"/>
              <a:gd name="connsiteY83" fmla="*/ 12527549 h 15388950"/>
              <a:gd name="connsiteX84" fmla="*/ 4025694 w 15773620"/>
              <a:gd name="connsiteY84" fmla="*/ 12050462 h 15388950"/>
              <a:gd name="connsiteX85" fmla="*/ 3292268 w 15773620"/>
              <a:gd name="connsiteY85" fmla="*/ 11633009 h 15388950"/>
              <a:gd name="connsiteX86" fmla="*/ 2558842 w 15773620"/>
              <a:gd name="connsiteY86" fmla="*/ 12050462 h 15388950"/>
              <a:gd name="connsiteX87" fmla="*/ 1695029 w 15773620"/>
              <a:gd name="connsiteY87" fmla="*/ 12527549 h 15388950"/>
              <a:gd name="connsiteX88" fmla="*/ 823063 w 15773620"/>
              <a:gd name="connsiteY88" fmla="*/ 12050462 h 15388950"/>
              <a:gd name="connsiteX89" fmla="*/ 89638 w 15773620"/>
              <a:gd name="connsiteY89" fmla="*/ 11633009 h 15388950"/>
              <a:gd name="connsiteX90" fmla="*/ 0 w 15773620"/>
              <a:gd name="connsiteY90" fmla="*/ 11539301 h 15388950"/>
              <a:gd name="connsiteX91" fmla="*/ 89638 w 15773620"/>
              <a:gd name="connsiteY91" fmla="*/ 11445584 h 15388950"/>
              <a:gd name="connsiteX92" fmla="*/ 89638 w 15773620"/>
              <a:gd name="connsiteY92" fmla="*/ 8584192 h 15388950"/>
              <a:gd name="connsiteX93" fmla="*/ 953458 w 15773620"/>
              <a:gd name="connsiteY93" fmla="*/ 9061280 h 15388950"/>
              <a:gd name="connsiteX94" fmla="*/ 1686885 w 15773620"/>
              <a:gd name="connsiteY94" fmla="*/ 9478732 h 15388950"/>
              <a:gd name="connsiteX95" fmla="*/ 2420311 w 15773620"/>
              <a:gd name="connsiteY95" fmla="*/ 9061280 h 15388950"/>
              <a:gd name="connsiteX96" fmla="*/ 3292268 w 15773620"/>
              <a:gd name="connsiteY96" fmla="*/ 8584192 h 15388950"/>
              <a:gd name="connsiteX97" fmla="*/ 4164235 w 15773620"/>
              <a:gd name="connsiteY97" fmla="*/ 9061280 h 15388950"/>
              <a:gd name="connsiteX98" fmla="*/ 4897661 w 15773620"/>
              <a:gd name="connsiteY98" fmla="*/ 9478732 h 15388950"/>
              <a:gd name="connsiteX99" fmla="*/ 5631087 w 15773620"/>
              <a:gd name="connsiteY99" fmla="*/ 9061280 h 15388950"/>
              <a:gd name="connsiteX100" fmla="*/ 6503045 w 15773620"/>
              <a:gd name="connsiteY100" fmla="*/ 8584192 h 15388950"/>
              <a:gd name="connsiteX101" fmla="*/ 7375011 w 15773620"/>
              <a:gd name="connsiteY101" fmla="*/ 9061280 h 15388950"/>
              <a:gd name="connsiteX102" fmla="*/ 8108437 w 15773620"/>
              <a:gd name="connsiteY102" fmla="*/ 9478732 h 15388950"/>
              <a:gd name="connsiteX103" fmla="*/ 8841862 w 15773620"/>
              <a:gd name="connsiteY103" fmla="*/ 9061280 h 15388950"/>
              <a:gd name="connsiteX104" fmla="*/ 9713820 w 15773620"/>
              <a:gd name="connsiteY104" fmla="*/ 8584192 h 15388950"/>
              <a:gd name="connsiteX105" fmla="*/ 10585787 w 15773620"/>
              <a:gd name="connsiteY105" fmla="*/ 9061280 h 15388950"/>
              <a:gd name="connsiteX106" fmla="*/ 11319213 w 15773620"/>
              <a:gd name="connsiteY106" fmla="*/ 9478732 h 15388950"/>
              <a:gd name="connsiteX107" fmla="*/ 12052639 w 15773620"/>
              <a:gd name="connsiteY107" fmla="*/ 9061280 h 15388950"/>
              <a:gd name="connsiteX108" fmla="*/ 12924597 w 15773620"/>
              <a:gd name="connsiteY108" fmla="*/ 8584192 h 15388950"/>
              <a:gd name="connsiteX109" fmla="*/ 13796563 w 15773620"/>
              <a:gd name="connsiteY109" fmla="*/ 9061280 h 15388950"/>
              <a:gd name="connsiteX110" fmla="*/ 14529989 w 15773620"/>
              <a:gd name="connsiteY110" fmla="*/ 9478732 h 15388950"/>
              <a:gd name="connsiteX111" fmla="*/ 15263415 w 15773620"/>
              <a:gd name="connsiteY111" fmla="*/ 9061280 h 15388950"/>
              <a:gd name="connsiteX112" fmla="*/ 15719813 w 15773620"/>
              <a:gd name="connsiteY112" fmla="*/ 8676741 h 15388950"/>
              <a:gd name="connsiteX113" fmla="*/ 15773620 w 15773620"/>
              <a:gd name="connsiteY113" fmla="*/ 8655118 h 15388950"/>
              <a:gd name="connsiteX114" fmla="*/ 15773620 w 15773620"/>
              <a:gd name="connsiteY114" fmla="*/ 8861511 h 15388950"/>
              <a:gd name="connsiteX115" fmla="*/ 15707541 w 15773620"/>
              <a:gd name="connsiteY115" fmla="*/ 8900473 h 15388950"/>
              <a:gd name="connsiteX116" fmla="*/ 15401947 w 15773620"/>
              <a:gd name="connsiteY116" fmla="*/ 9189070 h 15388950"/>
              <a:gd name="connsiteX117" fmla="*/ 14529989 w 15773620"/>
              <a:gd name="connsiteY117" fmla="*/ 9666157 h 15388950"/>
              <a:gd name="connsiteX118" fmla="*/ 13658023 w 15773620"/>
              <a:gd name="connsiteY118" fmla="*/ 9189070 h 15388950"/>
              <a:gd name="connsiteX119" fmla="*/ 12924597 w 15773620"/>
              <a:gd name="connsiteY119" fmla="*/ 8771617 h 15388950"/>
              <a:gd name="connsiteX120" fmla="*/ 12191171 w 15773620"/>
              <a:gd name="connsiteY120" fmla="*/ 9189070 h 15388950"/>
              <a:gd name="connsiteX121" fmla="*/ 11319213 w 15773620"/>
              <a:gd name="connsiteY121" fmla="*/ 9666157 h 15388950"/>
              <a:gd name="connsiteX122" fmla="*/ 10447246 w 15773620"/>
              <a:gd name="connsiteY122" fmla="*/ 9189070 h 15388950"/>
              <a:gd name="connsiteX123" fmla="*/ 9713820 w 15773620"/>
              <a:gd name="connsiteY123" fmla="*/ 8771617 h 15388950"/>
              <a:gd name="connsiteX124" fmla="*/ 8980395 w 15773620"/>
              <a:gd name="connsiteY124" fmla="*/ 9189070 h 15388950"/>
              <a:gd name="connsiteX125" fmla="*/ 8108437 w 15773620"/>
              <a:gd name="connsiteY125" fmla="*/ 9666157 h 15388950"/>
              <a:gd name="connsiteX126" fmla="*/ 7236471 w 15773620"/>
              <a:gd name="connsiteY126" fmla="*/ 9189070 h 15388950"/>
              <a:gd name="connsiteX127" fmla="*/ 6503045 w 15773620"/>
              <a:gd name="connsiteY127" fmla="*/ 8771617 h 15388950"/>
              <a:gd name="connsiteX128" fmla="*/ 5769618 w 15773620"/>
              <a:gd name="connsiteY128" fmla="*/ 9189070 h 15388950"/>
              <a:gd name="connsiteX129" fmla="*/ 4897661 w 15773620"/>
              <a:gd name="connsiteY129" fmla="*/ 9666157 h 15388950"/>
              <a:gd name="connsiteX130" fmla="*/ 4025694 w 15773620"/>
              <a:gd name="connsiteY130" fmla="*/ 9189070 h 15388950"/>
              <a:gd name="connsiteX131" fmla="*/ 3292268 w 15773620"/>
              <a:gd name="connsiteY131" fmla="*/ 8771617 h 15388950"/>
              <a:gd name="connsiteX132" fmla="*/ 2558842 w 15773620"/>
              <a:gd name="connsiteY132" fmla="*/ 9189070 h 15388950"/>
              <a:gd name="connsiteX133" fmla="*/ 1695029 w 15773620"/>
              <a:gd name="connsiteY133" fmla="*/ 9666157 h 15388950"/>
              <a:gd name="connsiteX134" fmla="*/ 823063 w 15773620"/>
              <a:gd name="connsiteY134" fmla="*/ 9189070 h 15388950"/>
              <a:gd name="connsiteX135" fmla="*/ 89638 w 15773620"/>
              <a:gd name="connsiteY135" fmla="*/ 8771617 h 15388950"/>
              <a:gd name="connsiteX136" fmla="*/ 0 w 15773620"/>
              <a:gd name="connsiteY136" fmla="*/ 8677909 h 15388950"/>
              <a:gd name="connsiteX137" fmla="*/ 89638 w 15773620"/>
              <a:gd name="connsiteY137" fmla="*/ 8584192 h 15388950"/>
              <a:gd name="connsiteX138" fmla="*/ 89638 w 15773620"/>
              <a:gd name="connsiteY138" fmla="*/ 5722791 h 15388950"/>
              <a:gd name="connsiteX139" fmla="*/ 953458 w 15773620"/>
              <a:gd name="connsiteY139" fmla="*/ 6199879 h 15388950"/>
              <a:gd name="connsiteX140" fmla="*/ 1686885 w 15773620"/>
              <a:gd name="connsiteY140" fmla="*/ 6617331 h 15388950"/>
              <a:gd name="connsiteX141" fmla="*/ 2420311 w 15773620"/>
              <a:gd name="connsiteY141" fmla="*/ 6199879 h 15388950"/>
              <a:gd name="connsiteX142" fmla="*/ 3292268 w 15773620"/>
              <a:gd name="connsiteY142" fmla="*/ 5722791 h 15388950"/>
              <a:gd name="connsiteX143" fmla="*/ 4164235 w 15773620"/>
              <a:gd name="connsiteY143" fmla="*/ 6199879 h 15388950"/>
              <a:gd name="connsiteX144" fmla="*/ 4897661 w 15773620"/>
              <a:gd name="connsiteY144" fmla="*/ 6617331 h 15388950"/>
              <a:gd name="connsiteX145" fmla="*/ 5631087 w 15773620"/>
              <a:gd name="connsiteY145" fmla="*/ 6199879 h 15388950"/>
              <a:gd name="connsiteX146" fmla="*/ 6503045 w 15773620"/>
              <a:gd name="connsiteY146" fmla="*/ 5722791 h 15388950"/>
              <a:gd name="connsiteX147" fmla="*/ 7375011 w 15773620"/>
              <a:gd name="connsiteY147" fmla="*/ 6199879 h 15388950"/>
              <a:gd name="connsiteX148" fmla="*/ 8108438 w 15773620"/>
              <a:gd name="connsiteY148" fmla="*/ 6617331 h 15388950"/>
              <a:gd name="connsiteX149" fmla="*/ 8841862 w 15773620"/>
              <a:gd name="connsiteY149" fmla="*/ 6199879 h 15388950"/>
              <a:gd name="connsiteX150" fmla="*/ 9713820 w 15773620"/>
              <a:gd name="connsiteY150" fmla="*/ 5722791 h 15388950"/>
              <a:gd name="connsiteX151" fmla="*/ 10585787 w 15773620"/>
              <a:gd name="connsiteY151" fmla="*/ 6199879 h 15388950"/>
              <a:gd name="connsiteX152" fmla="*/ 11319213 w 15773620"/>
              <a:gd name="connsiteY152" fmla="*/ 6617331 h 15388950"/>
              <a:gd name="connsiteX153" fmla="*/ 12052639 w 15773620"/>
              <a:gd name="connsiteY153" fmla="*/ 6199879 h 15388950"/>
              <a:gd name="connsiteX154" fmla="*/ 12924597 w 15773620"/>
              <a:gd name="connsiteY154" fmla="*/ 5722791 h 15388950"/>
              <a:gd name="connsiteX155" fmla="*/ 13796563 w 15773620"/>
              <a:gd name="connsiteY155" fmla="*/ 6199879 h 15388950"/>
              <a:gd name="connsiteX156" fmla="*/ 14529989 w 15773620"/>
              <a:gd name="connsiteY156" fmla="*/ 6617331 h 15388950"/>
              <a:gd name="connsiteX157" fmla="*/ 15263415 w 15773620"/>
              <a:gd name="connsiteY157" fmla="*/ 6199879 h 15388950"/>
              <a:gd name="connsiteX158" fmla="*/ 15719813 w 15773620"/>
              <a:gd name="connsiteY158" fmla="*/ 5815340 h 15388950"/>
              <a:gd name="connsiteX159" fmla="*/ 15773620 w 15773620"/>
              <a:gd name="connsiteY159" fmla="*/ 5793718 h 15388950"/>
              <a:gd name="connsiteX160" fmla="*/ 15773620 w 15773620"/>
              <a:gd name="connsiteY160" fmla="*/ 6000111 h 15388950"/>
              <a:gd name="connsiteX161" fmla="*/ 15707541 w 15773620"/>
              <a:gd name="connsiteY161" fmla="*/ 6039073 h 15388950"/>
              <a:gd name="connsiteX162" fmla="*/ 15401947 w 15773620"/>
              <a:gd name="connsiteY162" fmla="*/ 6327669 h 15388950"/>
              <a:gd name="connsiteX163" fmla="*/ 14529989 w 15773620"/>
              <a:gd name="connsiteY163" fmla="*/ 6804756 h 15388950"/>
              <a:gd name="connsiteX164" fmla="*/ 13658023 w 15773620"/>
              <a:gd name="connsiteY164" fmla="*/ 6327669 h 15388950"/>
              <a:gd name="connsiteX165" fmla="*/ 12924597 w 15773620"/>
              <a:gd name="connsiteY165" fmla="*/ 5910216 h 15388950"/>
              <a:gd name="connsiteX166" fmla="*/ 12191171 w 15773620"/>
              <a:gd name="connsiteY166" fmla="*/ 6327669 h 15388950"/>
              <a:gd name="connsiteX167" fmla="*/ 11319213 w 15773620"/>
              <a:gd name="connsiteY167" fmla="*/ 6804756 h 15388950"/>
              <a:gd name="connsiteX168" fmla="*/ 10447246 w 15773620"/>
              <a:gd name="connsiteY168" fmla="*/ 6327669 h 15388950"/>
              <a:gd name="connsiteX169" fmla="*/ 9713820 w 15773620"/>
              <a:gd name="connsiteY169" fmla="*/ 5910216 h 15388950"/>
              <a:gd name="connsiteX170" fmla="*/ 8980395 w 15773620"/>
              <a:gd name="connsiteY170" fmla="*/ 6327669 h 15388950"/>
              <a:gd name="connsiteX171" fmla="*/ 8108438 w 15773620"/>
              <a:gd name="connsiteY171" fmla="*/ 6804756 h 15388950"/>
              <a:gd name="connsiteX172" fmla="*/ 7236471 w 15773620"/>
              <a:gd name="connsiteY172" fmla="*/ 6327669 h 15388950"/>
              <a:gd name="connsiteX173" fmla="*/ 6503045 w 15773620"/>
              <a:gd name="connsiteY173" fmla="*/ 5910216 h 15388950"/>
              <a:gd name="connsiteX174" fmla="*/ 5769619 w 15773620"/>
              <a:gd name="connsiteY174" fmla="*/ 6327669 h 15388950"/>
              <a:gd name="connsiteX175" fmla="*/ 4897661 w 15773620"/>
              <a:gd name="connsiteY175" fmla="*/ 6804756 h 15388950"/>
              <a:gd name="connsiteX176" fmla="*/ 4025695 w 15773620"/>
              <a:gd name="connsiteY176" fmla="*/ 6327669 h 15388950"/>
              <a:gd name="connsiteX177" fmla="*/ 3292268 w 15773620"/>
              <a:gd name="connsiteY177" fmla="*/ 5910216 h 15388950"/>
              <a:gd name="connsiteX178" fmla="*/ 2558842 w 15773620"/>
              <a:gd name="connsiteY178" fmla="*/ 6327669 h 15388950"/>
              <a:gd name="connsiteX179" fmla="*/ 1695029 w 15773620"/>
              <a:gd name="connsiteY179" fmla="*/ 6804756 h 15388950"/>
              <a:gd name="connsiteX180" fmla="*/ 823063 w 15773620"/>
              <a:gd name="connsiteY180" fmla="*/ 6327669 h 15388950"/>
              <a:gd name="connsiteX181" fmla="*/ 89638 w 15773620"/>
              <a:gd name="connsiteY181" fmla="*/ 5910216 h 15388950"/>
              <a:gd name="connsiteX182" fmla="*/ 0 w 15773620"/>
              <a:gd name="connsiteY182" fmla="*/ 5816508 h 15388950"/>
              <a:gd name="connsiteX183" fmla="*/ 89638 w 15773620"/>
              <a:gd name="connsiteY183" fmla="*/ 5722791 h 15388950"/>
              <a:gd name="connsiteX184" fmla="*/ 89638 w 15773620"/>
              <a:gd name="connsiteY184" fmla="*/ 2861401 h 15388950"/>
              <a:gd name="connsiteX185" fmla="*/ 953459 w 15773620"/>
              <a:gd name="connsiteY185" fmla="*/ 3338489 h 15388950"/>
              <a:gd name="connsiteX186" fmla="*/ 1686885 w 15773620"/>
              <a:gd name="connsiteY186" fmla="*/ 3755941 h 15388950"/>
              <a:gd name="connsiteX187" fmla="*/ 2420311 w 15773620"/>
              <a:gd name="connsiteY187" fmla="*/ 3338489 h 15388950"/>
              <a:gd name="connsiteX188" fmla="*/ 3292268 w 15773620"/>
              <a:gd name="connsiteY188" fmla="*/ 2861401 h 15388950"/>
              <a:gd name="connsiteX189" fmla="*/ 4164235 w 15773620"/>
              <a:gd name="connsiteY189" fmla="*/ 3338489 h 15388950"/>
              <a:gd name="connsiteX190" fmla="*/ 4897661 w 15773620"/>
              <a:gd name="connsiteY190" fmla="*/ 3755941 h 15388950"/>
              <a:gd name="connsiteX191" fmla="*/ 5631087 w 15773620"/>
              <a:gd name="connsiteY191" fmla="*/ 3338489 h 15388950"/>
              <a:gd name="connsiteX192" fmla="*/ 6503045 w 15773620"/>
              <a:gd name="connsiteY192" fmla="*/ 2861401 h 15388950"/>
              <a:gd name="connsiteX193" fmla="*/ 7375011 w 15773620"/>
              <a:gd name="connsiteY193" fmla="*/ 3338489 h 15388950"/>
              <a:gd name="connsiteX194" fmla="*/ 8108438 w 15773620"/>
              <a:gd name="connsiteY194" fmla="*/ 3755941 h 15388950"/>
              <a:gd name="connsiteX195" fmla="*/ 8841862 w 15773620"/>
              <a:gd name="connsiteY195" fmla="*/ 3338489 h 15388950"/>
              <a:gd name="connsiteX196" fmla="*/ 9713820 w 15773620"/>
              <a:gd name="connsiteY196" fmla="*/ 2861401 h 15388950"/>
              <a:gd name="connsiteX197" fmla="*/ 10585787 w 15773620"/>
              <a:gd name="connsiteY197" fmla="*/ 3338489 h 15388950"/>
              <a:gd name="connsiteX198" fmla="*/ 11319213 w 15773620"/>
              <a:gd name="connsiteY198" fmla="*/ 3755941 h 15388950"/>
              <a:gd name="connsiteX199" fmla="*/ 12052639 w 15773620"/>
              <a:gd name="connsiteY199" fmla="*/ 3338489 h 15388950"/>
              <a:gd name="connsiteX200" fmla="*/ 12924597 w 15773620"/>
              <a:gd name="connsiteY200" fmla="*/ 2861401 h 15388950"/>
              <a:gd name="connsiteX201" fmla="*/ 13796563 w 15773620"/>
              <a:gd name="connsiteY201" fmla="*/ 3338489 h 15388950"/>
              <a:gd name="connsiteX202" fmla="*/ 14529989 w 15773620"/>
              <a:gd name="connsiteY202" fmla="*/ 3755941 h 15388950"/>
              <a:gd name="connsiteX203" fmla="*/ 15263415 w 15773620"/>
              <a:gd name="connsiteY203" fmla="*/ 3338489 h 15388950"/>
              <a:gd name="connsiteX204" fmla="*/ 15719813 w 15773620"/>
              <a:gd name="connsiteY204" fmla="*/ 2953949 h 15388950"/>
              <a:gd name="connsiteX205" fmla="*/ 15773620 w 15773620"/>
              <a:gd name="connsiteY205" fmla="*/ 2932327 h 15388950"/>
              <a:gd name="connsiteX206" fmla="*/ 15773620 w 15773620"/>
              <a:gd name="connsiteY206" fmla="*/ 3138720 h 15388950"/>
              <a:gd name="connsiteX207" fmla="*/ 15707541 w 15773620"/>
              <a:gd name="connsiteY207" fmla="*/ 3177683 h 15388950"/>
              <a:gd name="connsiteX208" fmla="*/ 15401947 w 15773620"/>
              <a:gd name="connsiteY208" fmla="*/ 3466278 h 15388950"/>
              <a:gd name="connsiteX209" fmla="*/ 14529989 w 15773620"/>
              <a:gd name="connsiteY209" fmla="*/ 3943366 h 15388950"/>
              <a:gd name="connsiteX210" fmla="*/ 13658023 w 15773620"/>
              <a:gd name="connsiteY210" fmla="*/ 3466278 h 15388950"/>
              <a:gd name="connsiteX211" fmla="*/ 12924597 w 15773620"/>
              <a:gd name="connsiteY211" fmla="*/ 3048827 h 15388950"/>
              <a:gd name="connsiteX212" fmla="*/ 12191171 w 15773620"/>
              <a:gd name="connsiteY212" fmla="*/ 3466278 h 15388950"/>
              <a:gd name="connsiteX213" fmla="*/ 11319213 w 15773620"/>
              <a:gd name="connsiteY213" fmla="*/ 3943366 h 15388950"/>
              <a:gd name="connsiteX214" fmla="*/ 10447246 w 15773620"/>
              <a:gd name="connsiteY214" fmla="*/ 3466278 h 15388950"/>
              <a:gd name="connsiteX215" fmla="*/ 9713820 w 15773620"/>
              <a:gd name="connsiteY215" fmla="*/ 3048827 h 15388950"/>
              <a:gd name="connsiteX216" fmla="*/ 8980395 w 15773620"/>
              <a:gd name="connsiteY216" fmla="*/ 3466278 h 15388950"/>
              <a:gd name="connsiteX217" fmla="*/ 8108438 w 15773620"/>
              <a:gd name="connsiteY217" fmla="*/ 3943366 h 15388950"/>
              <a:gd name="connsiteX218" fmla="*/ 7236471 w 15773620"/>
              <a:gd name="connsiteY218" fmla="*/ 3466278 h 15388950"/>
              <a:gd name="connsiteX219" fmla="*/ 6503045 w 15773620"/>
              <a:gd name="connsiteY219" fmla="*/ 3048827 h 15388950"/>
              <a:gd name="connsiteX220" fmla="*/ 5769619 w 15773620"/>
              <a:gd name="connsiteY220" fmla="*/ 3466278 h 15388950"/>
              <a:gd name="connsiteX221" fmla="*/ 4897661 w 15773620"/>
              <a:gd name="connsiteY221" fmla="*/ 3943366 h 15388950"/>
              <a:gd name="connsiteX222" fmla="*/ 4025695 w 15773620"/>
              <a:gd name="connsiteY222" fmla="*/ 3466278 h 15388950"/>
              <a:gd name="connsiteX223" fmla="*/ 3292268 w 15773620"/>
              <a:gd name="connsiteY223" fmla="*/ 3048827 h 15388950"/>
              <a:gd name="connsiteX224" fmla="*/ 2558843 w 15773620"/>
              <a:gd name="connsiteY224" fmla="*/ 3466278 h 15388950"/>
              <a:gd name="connsiteX225" fmla="*/ 1695030 w 15773620"/>
              <a:gd name="connsiteY225" fmla="*/ 3943366 h 15388950"/>
              <a:gd name="connsiteX226" fmla="*/ 823063 w 15773620"/>
              <a:gd name="connsiteY226" fmla="*/ 3466278 h 15388950"/>
              <a:gd name="connsiteX227" fmla="*/ 89638 w 15773620"/>
              <a:gd name="connsiteY227" fmla="*/ 3048827 h 15388950"/>
              <a:gd name="connsiteX228" fmla="*/ 0 w 15773620"/>
              <a:gd name="connsiteY228" fmla="*/ 2955118 h 15388950"/>
              <a:gd name="connsiteX229" fmla="*/ 89638 w 15773620"/>
              <a:gd name="connsiteY229" fmla="*/ 2861401 h 15388950"/>
              <a:gd name="connsiteX230" fmla="*/ 89638 w 15773620"/>
              <a:gd name="connsiteY230" fmla="*/ 0 h 15388950"/>
              <a:gd name="connsiteX231" fmla="*/ 953459 w 15773620"/>
              <a:gd name="connsiteY231" fmla="*/ 477088 h 15388950"/>
              <a:gd name="connsiteX232" fmla="*/ 1686885 w 15773620"/>
              <a:gd name="connsiteY232" fmla="*/ 894541 h 15388950"/>
              <a:gd name="connsiteX233" fmla="*/ 2420311 w 15773620"/>
              <a:gd name="connsiteY233" fmla="*/ 477088 h 15388950"/>
              <a:gd name="connsiteX234" fmla="*/ 3292268 w 15773620"/>
              <a:gd name="connsiteY234" fmla="*/ 0 h 15388950"/>
              <a:gd name="connsiteX235" fmla="*/ 4164235 w 15773620"/>
              <a:gd name="connsiteY235" fmla="*/ 477088 h 15388950"/>
              <a:gd name="connsiteX236" fmla="*/ 4897661 w 15773620"/>
              <a:gd name="connsiteY236" fmla="*/ 894541 h 15388950"/>
              <a:gd name="connsiteX237" fmla="*/ 5631087 w 15773620"/>
              <a:gd name="connsiteY237" fmla="*/ 477088 h 15388950"/>
              <a:gd name="connsiteX238" fmla="*/ 6503045 w 15773620"/>
              <a:gd name="connsiteY238" fmla="*/ 0 h 15388950"/>
              <a:gd name="connsiteX239" fmla="*/ 7375011 w 15773620"/>
              <a:gd name="connsiteY239" fmla="*/ 477088 h 15388950"/>
              <a:gd name="connsiteX240" fmla="*/ 8108438 w 15773620"/>
              <a:gd name="connsiteY240" fmla="*/ 894541 h 15388950"/>
              <a:gd name="connsiteX241" fmla="*/ 8841862 w 15773620"/>
              <a:gd name="connsiteY241" fmla="*/ 477088 h 15388950"/>
              <a:gd name="connsiteX242" fmla="*/ 9713820 w 15773620"/>
              <a:gd name="connsiteY242" fmla="*/ 0 h 15388950"/>
              <a:gd name="connsiteX243" fmla="*/ 10585787 w 15773620"/>
              <a:gd name="connsiteY243" fmla="*/ 477088 h 15388950"/>
              <a:gd name="connsiteX244" fmla="*/ 11319213 w 15773620"/>
              <a:gd name="connsiteY244" fmla="*/ 894541 h 15388950"/>
              <a:gd name="connsiteX245" fmla="*/ 12052639 w 15773620"/>
              <a:gd name="connsiteY245" fmla="*/ 477088 h 15388950"/>
              <a:gd name="connsiteX246" fmla="*/ 12924597 w 15773620"/>
              <a:gd name="connsiteY246" fmla="*/ 0 h 15388950"/>
              <a:gd name="connsiteX247" fmla="*/ 13796563 w 15773620"/>
              <a:gd name="connsiteY247" fmla="*/ 477088 h 15388950"/>
              <a:gd name="connsiteX248" fmla="*/ 14529989 w 15773620"/>
              <a:gd name="connsiteY248" fmla="*/ 894541 h 15388950"/>
              <a:gd name="connsiteX249" fmla="*/ 15263415 w 15773620"/>
              <a:gd name="connsiteY249" fmla="*/ 477088 h 15388950"/>
              <a:gd name="connsiteX250" fmla="*/ 15719813 w 15773620"/>
              <a:gd name="connsiteY250" fmla="*/ 92548 h 15388950"/>
              <a:gd name="connsiteX251" fmla="*/ 15773620 w 15773620"/>
              <a:gd name="connsiteY251" fmla="*/ 70926 h 15388950"/>
              <a:gd name="connsiteX252" fmla="*/ 15773620 w 15773620"/>
              <a:gd name="connsiteY252" fmla="*/ 277319 h 15388950"/>
              <a:gd name="connsiteX253" fmla="*/ 15707541 w 15773620"/>
              <a:gd name="connsiteY253" fmla="*/ 316281 h 15388950"/>
              <a:gd name="connsiteX254" fmla="*/ 15401947 w 15773620"/>
              <a:gd name="connsiteY254" fmla="*/ 604878 h 15388950"/>
              <a:gd name="connsiteX255" fmla="*/ 14529989 w 15773620"/>
              <a:gd name="connsiteY255" fmla="*/ 1081965 h 15388950"/>
              <a:gd name="connsiteX256" fmla="*/ 13658023 w 15773620"/>
              <a:gd name="connsiteY256" fmla="*/ 604878 h 15388950"/>
              <a:gd name="connsiteX257" fmla="*/ 12924597 w 15773620"/>
              <a:gd name="connsiteY257" fmla="*/ 187425 h 15388950"/>
              <a:gd name="connsiteX258" fmla="*/ 12191171 w 15773620"/>
              <a:gd name="connsiteY258" fmla="*/ 604878 h 15388950"/>
              <a:gd name="connsiteX259" fmla="*/ 11319213 w 15773620"/>
              <a:gd name="connsiteY259" fmla="*/ 1081965 h 15388950"/>
              <a:gd name="connsiteX260" fmla="*/ 10447246 w 15773620"/>
              <a:gd name="connsiteY260" fmla="*/ 604878 h 15388950"/>
              <a:gd name="connsiteX261" fmla="*/ 9713820 w 15773620"/>
              <a:gd name="connsiteY261" fmla="*/ 187425 h 15388950"/>
              <a:gd name="connsiteX262" fmla="*/ 8980395 w 15773620"/>
              <a:gd name="connsiteY262" fmla="*/ 604878 h 15388950"/>
              <a:gd name="connsiteX263" fmla="*/ 8108438 w 15773620"/>
              <a:gd name="connsiteY263" fmla="*/ 1081965 h 15388950"/>
              <a:gd name="connsiteX264" fmla="*/ 7236471 w 15773620"/>
              <a:gd name="connsiteY264" fmla="*/ 604878 h 15388950"/>
              <a:gd name="connsiteX265" fmla="*/ 6503045 w 15773620"/>
              <a:gd name="connsiteY265" fmla="*/ 187425 h 15388950"/>
              <a:gd name="connsiteX266" fmla="*/ 5769619 w 15773620"/>
              <a:gd name="connsiteY266" fmla="*/ 604878 h 15388950"/>
              <a:gd name="connsiteX267" fmla="*/ 4897661 w 15773620"/>
              <a:gd name="connsiteY267" fmla="*/ 1081965 h 15388950"/>
              <a:gd name="connsiteX268" fmla="*/ 4025695 w 15773620"/>
              <a:gd name="connsiteY268" fmla="*/ 604878 h 15388950"/>
              <a:gd name="connsiteX269" fmla="*/ 3292268 w 15773620"/>
              <a:gd name="connsiteY269" fmla="*/ 187425 h 15388950"/>
              <a:gd name="connsiteX270" fmla="*/ 2558843 w 15773620"/>
              <a:gd name="connsiteY270" fmla="*/ 604878 h 15388950"/>
              <a:gd name="connsiteX271" fmla="*/ 1695030 w 15773620"/>
              <a:gd name="connsiteY271" fmla="*/ 1081965 h 15388950"/>
              <a:gd name="connsiteX272" fmla="*/ 823063 w 15773620"/>
              <a:gd name="connsiteY272" fmla="*/ 604878 h 15388950"/>
              <a:gd name="connsiteX273" fmla="*/ 89638 w 15773620"/>
              <a:gd name="connsiteY273" fmla="*/ 187425 h 15388950"/>
              <a:gd name="connsiteX274" fmla="*/ 0 w 15773620"/>
              <a:gd name="connsiteY274" fmla="*/ 93717 h 15388950"/>
              <a:gd name="connsiteX275" fmla="*/ 89638 w 15773620"/>
              <a:gd name="connsiteY275" fmla="*/ 0 h 153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15773620" h="15388950">
                <a:moveTo>
                  <a:pt x="89637" y="14306985"/>
                </a:moveTo>
                <a:cubicBezTo>
                  <a:pt x="529702" y="14306985"/>
                  <a:pt x="757877" y="14562565"/>
                  <a:pt x="953458" y="14784072"/>
                </a:cubicBezTo>
                <a:cubicBezTo>
                  <a:pt x="1140884" y="14997059"/>
                  <a:pt x="1328321" y="15201525"/>
                  <a:pt x="1686885" y="15201525"/>
                </a:cubicBezTo>
                <a:cubicBezTo>
                  <a:pt x="2045448" y="15201525"/>
                  <a:pt x="2216576" y="15005580"/>
                  <a:pt x="2420311" y="14784072"/>
                </a:cubicBezTo>
                <a:cubicBezTo>
                  <a:pt x="2624035" y="14562565"/>
                  <a:pt x="2844067" y="14306985"/>
                  <a:pt x="3292267" y="14306985"/>
                </a:cubicBezTo>
                <a:cubicBezTo>
                  <a:pt x="3732323" y="14306985"/>
                  <a:pt x="3960500" y="14562565"/>
                  <a:pt x="4164234" y="14784072"/>
                </a:cubicBezTo>
                <a:cubicBezTo>
                  <a:pt x="4367959" y="15005580"/>
                  <a:pt x="4539096" y="15201525"/>
                  <a:pt x="4897660" y="15201525"/>
                </a:cubicBezTo>
                <a:cubicBezTo>
                  <a:pt x="5256224" y="15201525"/>
                  <a:pt x="5427352" y="15005580"/>
                  <a:pt x="5631086" y="14784072"/>
                </a:cubicBezTo>
                <a:cubicBezTo>
                  <a:pt x="5834811" y="14562565"/>
                  <a:pt x="6054843" y="14306985"/>
                  <a:pt x="6503044" y="14306985"/>
                </a:cubicBezTo>
                <a:cubicBezTo>
                  <a:pt x="6943100" y="14306985"/>
                  <a:pt x="7171277" y="14562565"/>
                  <a:pt x="7375010" y="14784072"/>
                </a:cubicBezTo>
                <a:cubicBezTo>
                  <a:pt x="7578736" y="15005580"/>
                  <a:pt x="7749873" y="15201525"/>
                  <a:pt x="8108437" y="15201525"/>
                </a:cubicBezTo>
                <a:cubicBezTo>
                  <a:pt x="8467000" y="15201525"/>
                  <a:pt x="8638129" y="15005580"/>
                  <a:pt x="8841862" y="14784072"/>
                </a:cubicBezTo>
                <a:cubicBezTo>
                  <a:pt x="9045588" y="14562565"/>
                  <a:pt x="9265620" y="14306985"/>
                  <a:pt x="9713820" y="14306985"/>
                </a:cubicBezTo>
                <a:cubicBezTo>
                  <a:pt x="10153876" y="14306985"/>
                  <a:pt x="10382053" y="14562565"/>
                  <a:pt x="10585787" y="14784072"/>
                </a:cubicBezTo>
                <a:cubicBezTo>
                  <a:pt x="10789512" y="15005580"/>
                  <a:pt x="10960649" y="15201525"/>
                  <a:pt x="11319213" y="15201525"/>
                </a:cubicBezTo>
                <a:cubicBezTo>
                  <a:pt x="11677777" y="15201525"/>
                  <a:pt x="11848905" y="15005580"/>
                  <a:pt x="12052639" y="14784072"/>
                </a:cubicBezTo>
                <a:cubicBezTo>
                  <a:pt x="12256364" y="14562565"/>
                  <a:pt x="12484541" y="14306985"/>
                  <a:pt x="12924597" y="14306985"/>
                </a:cubicBezTo>
                <a:cubicBezTo>
                  <a:pt x="13364652" y="14306985"/>
                  <a:pt x="13592829" y="14562565"/>
                  <a:pt x="13796563" y="14784072"/>
                </a:cubicBezTo>
                <a:cubicBezTo>
                  <a:pt x="13992144" y="14997059"/>
                  <a:pt x="14171425" y="15201525"/>
                  <a:pt x="14529989" y="15201525"/>
                </a:cubicBezTo>
                <a:cubicBezTo>
                  <a:pt x="14888553" y="15201525"/>
                  <a:pt x="15059682" y="15005580"/>
                  <a:pt x="15263415" y="14784072"/>
                </a:cubicBezTo>
                <a:cubicBezTo>
                  <a:pt x="15390744" y="14645630"/>
                  <a:pt x="15527624" y="14493879"/>
                  <a:pt x="15719813" y="14399533"/>
                </a:cubicBezTo>
                <a:lnTo>
                  <a:pt x="15773620" y="14377911"/>
                </a:lnTo>
                <a:lnTo>
                  <a:pt x="15773620" y="14584304"/>
                </a:lnTo>
                <a:lnTo>
                  <a:pt x="15707541" y="14623267"/>
                </a:lnTo>
                <a:cubicBezTo>
                  <a:pt x="15593453" y="14701006"/>
                  <a:pt x="15499737" y="14805369"/>
                  <a:pt x="15401947" y="14911863"/>
                </a:cubicBezTo>
                <a:cubicBezTo>
                  <a:pt x="15198222" y="15133370"/>
                  <a:pt x="14970045" y="15388950"/>
                  <a:pt x="14529989" y="15388950"/>
                </a:cubicBezTo>
                <a:cubicBezTo>
                  <a:pt x="14089934" y="15388950"/>
                  <a:pt x="13861757" y="15133370"/>
                  <a:pt x="13658023" y="14911863"/>
                </a:cubicBezTo>
                <a:cubicBezTo>
                  <a:pt x="13454298" y="14690355"/>
                  <a:pt x="13283161" y="14494410"/>
                  <a:pt x="12924597" y="14494410"/>
                </a:cubicBezTo>
                <a:cubicBezTo>
                  <a:pt x="12566033" y="14494410"/>
                  <a:pt x="12394904" y="14690355"/>
                  <a:pt x="12191171" y="14911863"/>
                </a:cubicBezTo>
                <a:cubicBezTo>
                  <a:pt x="11987446" y="15133370"/>
                  <a:pt x="11759268" y="15388950"/>
                  <a:pt x="11319213" y="15388950"/>
                </a:cubicBezTo>
                <a:cubicBezTo>
                  <a:pt x="10879157" y="15388950"/>
                  <a:pt x="10650980" y="15133370"/>
                  <a:pt x="10447246" y="14911863"/>
                </a:cubicBezTo>
                <a:cubicBezTo>
                  <a:pt x="10243521" y="14690355"/>
                  <a:pt x="10072384" y="14494410"/>
                  <a:pt x="9713820" y="14494410"/>
                </a:cubicBezTo>
                <a:cubicBezTo>
                  <a:pt x="9355256" y="14494410"/>
                  <a:pt x="9184128" y="14690355"/>
                  <a:pt x="8980395" y="14911863"/>
                </a:cubicBezTo>
                <a:cubicBezTo>
                  <a:pt x="8776669" y="15133370"/>
                  <a:pt x="8556638" y="15388950"/>
                  <a:pt x="8108437" y="15388950"/>
                </a:cubicBezTo>
                <a:cubicBezTo>
                  <a:pt x="7668381" y="15388950"/>
                  <a:pt x="7440204" y="15133370"/>
                  <a:pt x="7236470" y="14911863"/>
                </a:cubicBezTo>
                <a:cubicBezTo>
                  <a:pt x="7032745" y="14690355"/>
                  <a:pt x="6861608" y="14494410"/>
                  <a:pt x="6503044" y="14494410"/>
                </a:cubicBezTo>
                <a:cubicBezTo>
                  <a:pt x="6144480" y="14494410"/>
                  <a:pt x="5973352" y="14690355"/>
                  <a:pt x="5769618" y="14911863"/>
                </a:cubicBezTo>
                <a:cubicBezTo>
                  <a:pt x="5565893" y="15133370"/>
                  <a:pt x="5345861" y="15388950"/>
                  <a:pt x="4897660" y="15388950"/>
                </a:cubicBezTo>
                <a:cubicBezTo>
                  <a:pt x="4457604" y="15388950"/>
                  <a:pt x="4229427" y="15133370"/>
                  <a:pt x="4025694" y="14911863"/>
                </a:cubicBezTo>
                <a:cubicBezTo>
                  <a:pt x="3821969" y="14690355"/>
                  <a:pt x="3650832" y="14494410"/>
                  <a:pt x="3292267" y="14494410"/>
                </a:cubicBezTo>
                <a:cubicBezTo>
                  <a:pt x="2933704" y="14494410"/>
                  <a:pt x="2762575" y="14690355"/>
                  <a:pt x="2558842" y="14911863"/>
                </a:cubicBezTo>
                <a:cubicBezTo>
                  <a:pt x="2355116" y="15133370"/>
                  <a:pt x="2135084" y="15388950"/>
                  <a:pt x="1695029" y="15388950"/>
                </a:cubicBezTo>
                <a:cubicBezTo>
                  <a:pt x="1254973" y="15388950"/>
                  <a:pt x="1026797" y="15133370"/>
                  <a:pt x="823063" y="14911863"/>
                </a:cubicBezTo>
                <a:cubicBezTo>
                  <a:pt x="627490" y="14690355"/>
                  <a:pt x="448210" y="14494410"/>
                  <a:pt x="89637" y="14494410"/>
                </a:cubicBezTo>
                <a:cubicBezTo>
                  <a:pt x="40751" y="14494410"/>
                  <a:pt x="0" y="14451816"/>
                  <a:pt x="0" y="14400702"/>
                </a:cubicBezTo>
                <a:cubicBezTo>
                  <a:pt x="0" y="14349579"/>
                  <a:pt x="40751" y="14306985"/>
                  <a:pt x="89637" y="14306985"/>
                </a:cubicBezTo>
                <a:close/>
                <a:moveTo>
                  <a:pt x="89638" y="11445584"/>
                </a:moveTo>
                <a:cubicBezTo>
                  <a:pt x="529702" y="11445584"/>
                  <a:pt x="757877" y="11701165"/>
                  <a:pt x="953458" y="11922672"/>
                </a:cubicBezTo>
                <a:cubicBezTo>
                  <a:pt x="1140886" y="12135658"/>
                  <a:pt x="1328321" y="12340124"/>
                  <a:pt x="1686885" y="12340124"/>
                </a:cubicBezTo>
                <a:cubicBezTo>
                  <a:pt x="2045448" y="12340124"/>
                  <a:pt x="2216576" y="12144179"/>
                  <a:pt x="2420311" y="11922672"/>
                </a:cubicBezTo>
                <a:cubicBezTo>
                  <a:pt x="2624035" y="11701165"/>
                  <a:pt x="2844067" y="11445584"/>
                  <a:pt x="3292268" y="11445584"/>
                </a:cubicBezTo>
                <a:cubicBezTo>
                  <a:pt x="3732324" y="11445584"/>
                  <a:pt x="3960501" y="11701165"/>
                  <a:pt x="4164234" y="11922672"/>
                </a:cubicBezTo>
                <a:cubicBezTo>
                  <a:pt x="4367960" y="12144179"/>
                  <a:pt x="4539097" y="12340124"/>
                  <a:pt x="4897661" y="12340124"/>
                </a:cubicBezTo>
                <a:cubicBezTo>
                  <a:pt x="5256224" y="12340124"/>
                  <a:pt x="5427353" y="12144179"/>
                  <a:pt x="5631086" y="11922672"/>
                </a:cubicBezTo>
                <a:cubicBezTo>
                  <a:pt x="5834812" y="11701165"/>
                  <a:pt x="6054844" y="11445584"/>
                  <a:pt x="6503045" y="11445584"/>
                </a:cubicBezTo>
                <a:cubicBezTo>
                  <a:pt x="6943100" y="11445584"/>
                  <a:pt x="7171277" y="11701165"/>
                  <a:pt x="7375011" y="11922672"/>
                </a:cubicBezTo>
                <a:cubicBezTo>
                  <a:pt x="7578736" y="12144179"/>
                  <a:pt x="7749873" y="12340124"/>
                  <a:pt x="8108437" y="12340124"/>
                </a:cubicBezTo>
                <a:cubicBezTo>
                  <a:pt x="8467000" y="12340124"/>
                  <a:pt x="8638129" y="12144179"/>
                  <a:pt x="8841862" y="11922672"/>
                </a:cubicBezTo>
                <a:cubicBezTo>
                  <a:pt x="9045588" y="11701165"/>
                  <a:pt x="9265620" y="11445584"/>
                  <a:pt x="9713820" y="11445584"/>
                </a:cubicBezTo>
                <a:cubicBezTo>
                  <a:pt x="10153876" y="11445584"/>
                  <a:pt x="10382053" y="11701165"/>
                  <a:pt x="10585787" y="11922672"/>
                </a:cubicBezTo>
                <a:cubicBezTo>
                  <a:pt x="10789512" y="12144179"/>
                  <a:pt x="10960649" y="12340124"/>
                  <a:pt x="11319213" y="12340124"/>
                </a:cubicBezTo>
                <a:cubicBezTo>
                  <a:pt x="11677777" y="12340124"/>
                  <a:pt x="11848905" y="12144179"/>
                  <a:pt x="12052639" y="11922672"/>
                </a:cubicBezTo>
                <a:cubicBezTo>
                  <a:pt x="12256364" y="11701165"/>
                  <a:pt x="12484541" y="11445584"/>
                  <a:pt x="12924597" y="11445584"/>
                </a:cubicBezTo>
                <a:cubicBezTo>
                  <a:pt x="13364652" y="11445584"/>
                  <a:pt x="13592829" y="11701165"/>
                  <a:pt x="13796563" y="11922672"/>
                </a:cubicBezTo>
                <a:cubicBezTo>
                  <a:pt x="13992144" y="12135658"/>
                  <a:pt x="14171425" y="12340124"/>
                  <a:pt x="14529989" y="12340124"/>
                </a:cubicBezTo>
                <a:cubicBezTo>
                  <a:pt x="14888553" y="12340124"/>
                  <a:pt x="15059682" y="12144179"/>
                  <a:pt x="15263415" y="11922672"/>
                </a:cubicBezTo>
                <a:cubicBezTo>
                  <a:pt x="15390744" y="11784230"/>
                  <a:pt x="15527624" y="11632478"/>
                  <a:pt x="15719813" y="11538133"/>
                </a:cubicBezTo>
                <a:lnTo>
                  <a:pt x="15773620" y="11516511"/>
                </a:lnTo>
                <a:lnTo>
                  <a:pt x="15773620" y="11722903"/>
                </a:lnTo>
                <a:lnTo>
                  <a:pt x="15707541" y="11761866"/>
                </a:lnTo>
                <a:cubicBezTo>
                  <a:pt x="15593453" y="11839605"/>
                  <a:pt x="15499737" y="11943969"/>
                  <a:pt x="15401947" y="12050462"/>
                </a:cubicBezTo>
                <a:cubicBezTo>
                  <a:pt x="15198222" y="12271969"/>
                  <a:pt x="14970045" y="12527549"/>
                  <a:pt x="14529989" y="12527549"/>
                </a:cubicBezTo>
                <a:cubicBezTo>
                  <a:pt x="14089934" y="12527549"/>
                  <a:pt x="13861757" y="12271969"/>
                  <a:pt x="13658023" y="12050462"/>
                </a:cubicBezTo>
                <a:cubicBezTo>
                  <a:pt x="13454298" y="11828955"/>
                  <a:pt x="13283161" y="11633009"/>
                  <a:pt x="12924597" y="11633009"/>
                </a:cubicBezTo>
                <a:cubicBezTo>
                  <a:pt x="12566033" y="11633009"/>
                  <a:pt x="12394904" y="11828955"/>
                  <a:pt x="12191171" y="12050462"/>
                </a:cubicBezTo>
                <a:cubicBezTo>
                  <a:pt x="11987446" y="12271969"/>
                  <a:pt x="11759268" y="12527549"/>
                  <a:pt x="11319213" y="12527549"/>
                </a:cubicBezTo>
                <a:cubicBezTo>
                  <a:pt x="10879157" y="12527549"/>
                  <a:pt x="10650980" y="12271969"/>
                  <a:pt x="10447246" y="12050462"/>
                </a:cubicBezTo>
                <a:cubicBezTo>
                  <a:pt x="10243521" y="11828955"/>
                  <a:pt x="10072384" y="11633009"/>
                  <a:pt x="9713820" y="11633009"/>
                </a:cubicBezTo>
                <a:cubicBezTo>
                  <a:pt x="9355256" y="11633009"/>
                  <a:pt x="9184128" y="11828955"/>
                  <a:pt x="8980395" y="12050462"/>
                </a:cubicBezTo>
                <a:cubicBezTo>
                  <a:pt x="8776669" y="12271969"/>
                  <a:pt x="8556638" y="12527549"/>
                  <a:pt x="8108437" y="12527549"/>
                </a:cubicBezTo>
                <a:cubicBezTo>
                  <a:pt x="7668381" y="12527549"/>
                  <a:pt x="7440204" y="12271969"/>
                  <a:pt x="7236471" y="12050462"/>
                </a:cubicBezTo>
                <a:cubicBezTo>
                  <a:pt x="7032745" y="11828955"/>
                  <a:pt x="6861608" y="11633009"/>
                  <a:pt x="6503045" y="11633009"/>
                </a:cubicBezTo>
                <a:cubicBezTo>
                  <a:pt x="6144481" y="11633009"/>
                  <a:pt x="5973352" y="11828955"/>
                  <a:pt x="5769618" y="12050462"/>
                </a:cubicBezTo>
                <a:cubicBezTo>
                  <a:pt x="5565893" y="12271969"/>
                  <a:pt x="5345861" y="12527549"/>
                  <a:pt x="4897661" y="12527549"/>
                </a:cubicBezTo>
                <a:cubicBezTo>
                  <a:pt x="4457605" y="12527549"/>
                  <a:pt x="4229428" y="12271969"/>
                  <a:pt x="4025694" y="12050462"/>
                </a:cubicBezTo>
                <a:cubicBezTo>
                  <a:pt x="3821969" y="11828955"/>
                  <a:pt x="3650832" y="11633009"/>
                  <a:pt x="3292268" y="11633009"/>
                </a:cubicBezTo>
                <a:cubicBezTo>
                  <a:pt x="2933704" y="11633009"/>
                  <a:pt x="2762576" y="11828955"/>
                  <a:pt x="2558842" y="12050462"/>
                </a:cubicBezTo>
                <a:cubicBezTo>
                  <a:pt x="2355117" y="12271969"/>
                  <a:pt x="2135085" y="12527549"/>
                  <a:pt x="1695029" y="12527549"/>
                </a:cubicBezTo>
                <a:cubicBezTo>
                  <a:pt x="1254973" y="12527549"/>
                  <a:pt x="1026797" y="12271969"/>
                  <a:pt x="823063" y="12050462"/>
                </a:cubicBezTo>
                <a:cubicBezTo>
                  <a:pt x="627490" y="11828955"/>
                  <a:pt x="448210" y="11633009"/>
                  <a:pt x="89638" y="11633009"/>
                </a:cubicBezTo>
                <a:cubicBezTo>
                  <a:pt x="40751" y="11633009"/>
                  <a:pt x="0" y="11590415"/>
                  <a:pt x="0" y="11539301"/>
                </a:cubicBezTo>
                <a:cubicBezTo>
                  <a:pt x="0" y="11488178"/>
                  <a:pt x="40751" y="11445584"/>
                  <a:pt x="89638" y="11445584"/>
                </a:cubicBezTo>
                <a:close/>
                <a:moveTo>
                  <a:pt x="89638" y="8584192"/>
                </a:moveTo>
                <a:cubicBezTo>
                  <a:pt x="529702" y="8584192"/>
                  <a:pt x="757877" y="8839772"/>
                  <a:pt x="953458" y="9061280"/>
                </a:cubicBezTo>
                <a:cubicBezTo>
                  <a:pt x="1140886" y="9274266"/>
                  <a:pt x="1328321" y="9478732"/>
                  <a:pt x="1686885" y="9478732"/>
                </a:cubicBezTo>
                <a:cubicBezTo>
                  <a:pt x="2045448" y="9478732"/>
                  <a:pt x="2216577" y="9282787"/>
                  <a:pt x="2420311" y="9061280"/>
                </a:cubicBezTo>
                <a:cubicBezTo>
                  <a:pt x="2624035" y="8839772"/>
                  <a:pt x="2844068" y="8584192"/>
                  <a:pt x="3292268" y="8584192"/>
                </a:cubicBezTo>
                <a:cubicBezTo>
                  <a:pt x="3732324" y="8584192"/>
                  <a:pt x="3960501" y="8839772"/>
                  <a:pt x="4164235" y="9061280"/>
                </a:cubicBezTo>
                <a:cubicBezTo>
                  <a:pt x="4367960" y="9282787"/>
                  <a:pt x="4539097" y="9478732"/>
                  <a:pt x="4897661" y="9478732"/>
                </a:cubicBezTo>
                <a:cubicBezTo>
                  <a:pt x="5256224" y="9478732"/>
                  <a:pt x="5427353" y="9282787"/>
                  <a:pt x="5631087" y="9061280"/>
                </a:cubicBezTo>
                <a:cubicBezTo>
                  <a:pt x="5834812" y="8839772"/>
                  <a:pt x="6054844" y="8584192"/>
                  <a:pt x="6503045" y="8584192"/>
                </a:cubicBezTo>
                <a:cubicBezTo>
                  <a:pt x="6943100" y="8584192"/>
                  <a:pt x="7171277" y="8839772"/>
                  <a:pt x="7375011" y="9061280"/>
                </a:cubicBezTo>
                <a:cubicBezTo>
                  <a:pt x="7578736" y="9282787"/>
                  <a:pt x="7749873" y="9478732"/>
                  <a:pt x="8108437" y="9478732"/>
                </a:cubicBezTo>
                <a:cubicBezTo>
                  <a:pt x="8467000" y="9478732"/>
                  <a:pt x="8638129" y="9282787"/>
                  <a:pt x="8841862" y="9061280"/>
                </a:cubicBezTo>
                <a:cubicBezTo>
                  <a:pt x="9045588" y="8839772"/>
                  <a:pt x="9265620" y="8584192"/>
                  <a:pt x="9713820" y="8584192"/>
                </a:cubicBezTo>
                <a:cubicBezTo>
                  <a:pt x="10153876" y="8584192"/>
                  <a:pt x="10382053" y="8839772"/>
                  <a:pt x="10585787" y="9061280"/>
                </a:cubicBezTo>
                <a:cubicBezTo>
                  <a:pt x="10789512" y="9282787"/>
                  <a:pt x="10960649" y="9478732"/>
                  <a:pt x="11319213" y="9478732"/>
                </a:cubicBezTo>
                <a:cubicBezTo>
                  <a:pt x="11677777" y="9478732"/>
                  <a:pt x="11848905" y="9282787"/>
                  <a:pt x="12052639" y="9061280"/>
                </a:cubicBezTo>
                <a:cubicBezTo>
                  <a:pt x="12256364" y="8839772"/>
                  <a:pt x="12484541" y="8584192"/>
                  <a:pt x="12924597" y="8584192"/>
                </a:cubicBezTo>
                <a:cubicBezTo>
                  <a:pt x="13364652" y="8584192"/>
                  <a:pt x="13592829" y="8839772"/>
                  <a:pt x="13796563" y="9061280"/>
                </a:cubicBezTo>
                <a:cubicBezTo>
                  <a:pt x="13992144" y="9274266"/>
                  <a:pt x="14171425" y="9478732"/>
                  <a:pt x="14529989" y="9478732"/>
                </a:cubicBezTo>
                <a:cubicBezTo>
                  <a:pt x="14888553" y="9478732"/>
                  <a:pt x="15059682" y="9282787"/>
                  <a:pt x="15263415" y="9061280"/>
                </a:cubicBezTo>
                <a:cubicBezTo>
                  <a:pt x="15390744" y="8922838"/>
                  <a:pt x="15527624" y="8771086"/>
                  <a:pt x="15719813" y="8676741"/>
                </a:cubicBezTo>
                <a:lnTo>
                  <a:pt x="15773620" y="8655118"/>
                </a:lnTo>
                <a:lnTo>
                  <a:pt x="15773620" y="8861511"/>
                </a:lnTo>
                <a:lnTo>
                  <a:pt x="15707541" y="8900473"/>
                </a:lnTo>
                <a:cubicBezTo>
                  <a:pt x="15593453" y="8978213"/>
                  <a:pt x="15499737" y="9082577"/>
                  <a:pt x="15401947" y="9189070"/>
                </a:cubicBezTo>
                <a:cubicBezTo>
                  <a:pt x="15198222" y="9410577"/>
                  <a:pt x="14970045" y="9666157"/>
                  <a:pt x="14529989" y="9666157"/>
                </a:cubicBezTo>
                <a:cubicBezTo>
                  <a:pt x="14089934" y="9666157"/>
                  <a:pt x="13861757" y="9410577"/>
                  <a:pt x="13658023" y="9189070"/>
                </a:cubicBezTo>
                <a:cubicBezTo>
                  <a:pt x="13454298" y="8967563"/>
                  <a:pt x="13283161" y="8771617"/>
                  <a:pt x="12924597" y="8771617"/>
                </a:cubicBezTo>
                <a:cubicBezTo>
                  <a:pt x="12566033" y="8771617"/>
                  <a:pt x="12394904" y="8967563"/>
                  <a:pt x="12191171" y="9189070"/>
                </a:cubicBezTo>
                <a:cubicBezTo>
                  <a:pt x="11987446" y="9410577"/>
                  <a:pt x="11759268" y="9666157"/>
                  <a:pt x="11319213" y="9666157"/>
                </a:cubicBezTo>
                <a:cubicBezTo>
                  <a:pt x="10879157" y="9666157"/>
                  <a:pt x="10650980" y="9410577"/>
                  <a:pt x="10447246" y="9189070"/>
                </a:cubicBezTo>
                <a:cubicBezTo>
                  <a:pt x="10243521" y="8967563"/>
                  <a:pt x="10072384" y="8771617"/>
                  <a:pt x="9713820" y="8771617"/>
                </a:cubicBezTo>
                <a:cubicBezTo>
                  <a:pt x="9355256" y="8771617"/>
                  <a:pt x="9184128" y="8967563"/>
                  <a:pt x="8980395" y="9189070"/>
                </a:cubicBezTo>
                <a:cubicBezTo>
                  <a:pt x="8776669" y="9410577"/>
                  <a:pt x="8556638" y="9666157"/>
                  <a:pt x="8108437" y="9666157"/>
                </a:cubicBezTo>
                <a:cubicBezTo>
                  <a:pt x="7668381" y="9666157"/>
                  <a:pt x="7440204" y="9410577"/>
                  <a:pt x="7236471" y="9189070"/>
                </a:cubicBezTo>
                <a:cubicBezTo>
                  <a:pt x="7032745" y="8967563"/>
                  <a:pt x="6861608" y="8771617"/>
                  <a:pt x="6503045" y="8771617"/>
                </a:cubicBezTo>
                <a:cubicBezTo>
                  <a:pt x="6144481" y="8771617"/>
                  <a:pt x="5973352" y="8967563"/>
                  <a:pt x="5769618" y="9189070"/>
                </a:cubicBezTo>
                <a:cubicBezTo>
                  <a:pt x="5565893" y="9410577"/>
                  <a:pt x="5345861" y="9666157"/>
                  <a:pt x="4897661" y="9666157"/>
                </a:cubicBezTo>
                <a:cubicBezTo>
                  <a:pt x="4457605" y="9666157"/>
                  <a:pt x="4229428" y="9410577"/>
                  <a:pt x="4025694" y="9189070"/>
                </a:cubicBezTo>
                <a:cubicBezTo>
                  <a:pt x="3821969" y="8967563"/>
                  <a:pt x="3650832" y="8771617"/>
                  <a:pt x="3292268" y="8771617"/>
                </a:cubicBezTo>
                <a:cubicBezTo>
                  <a:pt x="2933704" y="8771617"/>
                  <a:pt x="2762576" y="8967563"/>
                  <a:pt x="2558842" y="9189070"/>
                </a:cubicBezTo>
                <a:cubicBezTo>
                  <a:pt x="2355117" y="9410577"/>
                  <a:pt x="2135085" y="9666157"/>
                  <a:pt x="1695029" y="9666157"/>
                </a:cubicBezTo>
                <a:cubicBezTo>
                  <a:pt x="1254973" y="9666157"/>
                  <a:pt x="1026797" y="9410577"/>
                  <a:pt x="823063" y="9189070"/>
                </a:cubicBezTo>
                <a:cubicBezTo>
                  <a:pt x="627490" y="8967563"/>
                  <a:pt x="448210" y="8771617"/>
                  <a:pt x="89638" y="8771617"/>
                </a:cubicBezTo>
                <a:cubicBezTo>
                  <a:pt x="40751" y="8771617"/>
                  <a:pt x="0" y="8729023"/>
                  <a:pt x="0" y="8677909"/>
                </a:cubicBezTo>
                <a:cubicBezTo>
                  <a:pt x="0" y="8626786"/>
                  <a:pt x="40751" y="8584192"/>
                  <a:pt x="89638" y="8584192"/>
                </a:cubicBezTo>
                <a:close/>
                <a:moveTo>
                  <a:pt x="89638" y="5722791"/>
                </a:moveTo>
                <a:cubicBezTo>
                  <a:pt x="529702" y="5722791"/>
                  <a:pt x="757877" y="5978372"/>
                  <a:pt x="953458" y="6199879"/>
                </a:cubicBezTo>
                <a:cubicBezTo>
                  <a:pt x="1140886" y="6412865"/>
                  <a:pt x="1328321" y="6617331"/>
                  <a:pt x="1686885" y="6617331"/>
                </a:cubicBezTo>
                <a:cubicBezTo>
                  <a:pt x="2045448" y="6617331"/>
                  <a:pt x="2216577" y="6421386"/>
                  <a:pt x="2420311" y="6199879"/>
                </a:cubicBezTo>
                <a:cubicBezTo>
                  <a:pt x="2624036" y="5978372"/>
                  <a:pt x="2844068" y="5722791"/>
                  <a:pt x="3292268" y="5722791"/>
                </a:cubicBezTo>
                <a:cubicBezTo>
                  <a:pt x="3732324" y="5722791"/>
                  <a:pt x="3960501" y="5978372"/>
                  <a:pt x="4164235" y="6199879"/>
                </a:cubicBezTo>
                <a:cubicBezTo>
                  <a:pt x="4367960" y="6421386"/>
                  <a:pt x="4539097" y="6617331"/>
                  <a:pt x="4897661" y="6617331"/>
                </a:cubicBezTo>
                <a:cubicBezTo>
                  <a:pt x="5256224" y="6617331"/>
                  <a:pt x="5427353" y="6421386"/>
                  <a:pt x="5631087" y="6199879"/>
                </a:cubicBezTo>
                <a:cubicBezTo>
                  <a:pt x="5834812" y="5978372"/>
                  <a:pt x="6054844" y="5722791"/>
                  <a:pt x="6503045" y="5722791"/>
                </a:cubicBezTo>
                <a:cubicBezTo>
                  <a:pt x="6943100" y="5722791"/>
                  <a:pt x="7171278" y="5978372"/>
                  <a:pt x="7375011" y="6199879"/>
                </a:cubicBezTo>
                <a:cubicBezTo>
                  <a:pt x="7578737" y="6421386"/>
                  <a:pt x="7749874" y="6617331"/>
                  <a:pt x="8108438" y="6617331"/>
                </a:cubicBezTo>
                <a:cubicBezTo>
                  <a:pt x="8467000" y="6617331"/>
                  <a:pt x="8638129" y="6421386"/>
                  <a:pt x="8841862" y="6199879"/>
                </a:cubicBezTo>
                <a:cubicBezTo>
                  <a:pt x="9045588" y="5978372"/>
                  <a:pt x="9265620" y="5722791"/>
                  <a:pt x="9713820" y="5722791"/>
                </a:cubicBezTo>
                <a:cubicBezTo>
                  <a:pt x="10153876" y="5722791"/>
                  <a:pt x="10382053" y="5978372"/>
                  <a:pt x="10585787" y="6199879"/>
                </a:cubicBezTo>
                <a:cubicBezTo>
                  <a:pt x="10789512" y="6421386"/>
                  <a:pt x="10960649" y="6617331"/>
                  <a:pt x="11319213" y="6617331"/>
                </a:cubicBezTo>
                <a:cubicBezTo>
                  <a:pt x="11677777" y="6617331"/>
                  <a:pt x="11848905" y="6421386"/>
                  <a:pt x="12052639" y="6199879"/>
                </a:cubicBezTo>
                <a:cubicBezTo>
                  <a:pt x="12256364" y="5978372"/>
                  <a:pt x="12484541" y="5722791"/>
                  <a:pt x="12924597" y="5722791"/>
                </a:cubicBezTo>
                <a:cubicBezTo>
                  <a:pt x="13364652" y="5722791"/>
                  <a:pt x="13592829" y="5978372"/>
                  <a:pt x="13796563" y="6199879"/>
                </a:cubicBezTo>
                <a:cubicBezTo>
                  <a:pt x="13992144" y="6412865"/>
                  <a:pt x="14171425" y="6617331"/>
                  <a:pt x="14529989" y="6617331"/>
                </a:cubicBezTo>
                <a:cubicBezTo>
                  <a:pt x="14888553" y="6617331"/>
                  <a:pt x="15059682" y="6421386"/>
                  <a:pt x="15263415" y="6199879"/>
                </a:cubicBezTo>
                <a:cubicBezTo>
                  <a:pt x="15390744" y="6061437"/>
                  <a:pt x="15527624" y="5909685"/>
                  <a:pt x="15719813" y="5815340"/>
                </a:cubicBezTo>
                <a:lnTo>
                  <a:pt x="15773620" y="5793718"/>
                </a:lnTo>
                <a:lnTo>
                  <a:pt x="15773620" y="6000111"/>
                </a:lnTo>
                <a:lnTo>
                  <a:pt x="15707541" y="6039073"/>
                </a:lnTo>
                <a:cubicBezTo>
                  <a:pt x="15593453" y="6116813"/>
                  <a:pt x="15499737" y="6221176"/>
                  <a:pt x="15401947" y="6327669"/>
                </a:cubicBezTo>
                <a:cubicBezTo>
                  <a:pt x="15198222" y="6549176"/>
                  <a:pt x="14970045" y="6804756"/>
                  <a:pt x="14529989" y="6804756"/>
                </a:cubicBezTo>
                <a:cubicBezTo>
                  <a:pt x="14089934" y="6804756"/>
                  <a:pt x="13861757" y="6549176"/>
                  <a:pt x="13658023" y="6327669"/>
                </a:cubicBezTo>
                <a:cubicBezTo>
                  <a:pt x="13454298" y="6106162"/>
                  <a:pt x="13283161" y="5910216"/>
                  <a:pt x="12924597" y="5910216"/>
                </a:cubicBezTo>
                <a:cubicBezTo>
                  <a:pt x="12566033" y="5910216"/>
                  <a:pt x="12394904" y="6106162"/>
                  <a:pt x="12191171" y="6327669"/>
                </a:cubicBezTo>
                <a:cubicBezTo>
                  <a:pt x="11987446" y="6549176"/>
                  <a:pt x="11759268" y="6804756"/>
                  <a:pt x="11319213" y="6804756"/>
                </a:cubicBezTo>
                <a:cubicBezTo>
                  <a:pt x="10879157" y="6804756"/>
                  <a:pt x="10650980" y="6549176"/>
                  <a:pt x="10447246" y="6327669"/>
                </a:cubicBezTo>
                <a:cubicBezTo>
                  <a:pt x="10243521" y="6106162"/>
                  <a:pt x="10072384" y="5910216"/>
                  <a:pt x="9713820" y="5910216"/>
                </a:cubicBezTo>
                <a:cubicBezTo>
                  <a:pt x="9355256" y="5910216"/>
                  <a:pt x="9184128" y="6106162"/>
                  <a:pt x="8980395" y="6327669"/>
                </a:cubicBezTo>
                <a:cubicBezTo>
                  <a:pt x="8776669" y="6549176"/>
                  <a:pt x="8556638" y="6804756"/>
                  <a:pt x="8108438" y="6804756"/>
                </a:cubicBezTo>
                <a:cubicBezTo>
                  <a:pt x="7668382" y="6804756"/>
                  <a:pt x="7440205" y="6549176"/>
                  <a:pt x="7236471" y="6327669"/>
                </a:cubicBezTo>
                <a:cubicBezTo>
                  <a:pt x="7032746" y="6106162"/>
                  <a:pt x="6861608" y="5910216"/>
                  <a:pt x="6503045" y="5910216"/>
                </a:cubicBezTo>
                <a:cubicBezTo>
                  <a:pt x="6144481" y="5910216"/>
                  <a:pt x="5973352" y="6106162"/>
                  <a:pt x="5769619" y="6327669"/>
                </a:cubicBezTo>
                <a:cubicBezTo>
                  <a:pt x="5565893" y="6549176"/>
                  <a:pt x="5345861" y="6804756"/>
                  <a:pt x="4897661" y="6804756"/>
                </a:cubicBezTo>
                <a:cubicBezTo>
                  <a:pt x="4457605" y="6804756"/>
                  <a:pt x="4229428" y="6549176"/>
                  <a:pt x="4025695" y="6327669"/>
                </a:cubicBezTo>
                <a:cubicBezTo>
                  <a:pt x="3821969" y="6106162"/>
                  <a:pt x="3650832" y="5910216"/>
                  <a:pt x="3292268" y="5910216"/>
                </a:cubicBezTo>
                <a:cubicBezTo>
                  <a:pt x="2933705" y="5910216"/>
                  <a:pt x="2762576" y="6106162"/>
                  <a:pt x="2558842" y="6327669"/>
                </a:cubicBezTo>
                <a:cubicBezTo>
                  <a:pt x="2355117" y="6549176"/>
                  <a:pt x="2135085" y="6804756"/>
                  <a:pt x="1695029" y="6804756"/>
                </a:cubicBezTo>
                <a:cubicBezTo>
                  <a:pt x="1254974" y="6804756"/>
                  <a:pt x="1026797" y="6549176"/>
                  <a:pt x="823063" y="6327669"/>
                </a:cubicBezTo>
                <a:cubicBezTo>
                  <a:pt x="627490" y="6106162"/>
                  <a:pt x="448210" y="5910216"/>
                  <a:pt x="89638" y="5910216"/>
                </a:cubicBezTo>
                <a:cubicBezTo>
                  <a:pt x="40751" y="5910216"/>
                  <a:pt x="0" y="5867623"/>
                  <a:pt x="0" y="5816508"/>
                </a:cubicBezTo>
                <a:cubicBezTo>
                  <a:pt x="0" y="5765385"/>
                  <a:pt x="40751" y="5722791"/>
                  <a:pt x="89638" y="5722791"/>
                </a:cubicBezTo>
                <a:close/>
                <a:moveTo>
                  <a:pt x="89638" y="2861401"/>
                </a:moveTo>
                <a:cubicBezTo>
                  <a:pt x="529702" y="2861401"/>
                  <a:pt x="757877" y="3116981"/>
                  <a:pt x="953459" y="3338489"/>
                </a:cubicBezTo>
                <a:cubicBezTo>
                  <a:pt x="1140886" y="3551475"/>
                  <a:pt x="1328321" y="3755941"/>
                  <a:pt x="1686885" y="3755941"/>
                </a:cubicBezTo>
                <a:cubicBezTo>
                  <a:pt x="2045449" y="3755941"/>
                  <a:pt x="2216577" y="3559995"/>
                  <a:pt x="2420311" y="3338489"/>
                </a:cubicBezTo>
                <a:cubicBezTo>
                  <a:pt x="2624036" y="3116981"/>
                  <a:pt x="2844068" y="2861401"/>
                  <a:pt x="3292268" y="2861401"/>
                </a:cubicBezTo>
                <a:cubicBezTo>
                  <a:pt x="3732324" y="2861401"/>
                  <a:pt x="3960501" y="3116981"/>
                  <a:pt x="4164235" y="3338489"/>
                </a:cubicBezTo>
                <a:cubicBezTo>
                  <a:pt x="4367960" y="3559995"/>
                  <a:pt x="4539097" y="3755941"/>
                  <a:pt x="4897661" y="3755941"/>
                </a:cubicBezTo>
                <a:cubicBezTo>
                  <a:pt x="5256225" y="3755941"/>
                  <a:pt x="5427353" y="3559995"/>
                  <a:pt x="5631087" y="3338489"/>
                </a:cubicBezTo>
                <a:cubicBezTo>
                  <a:pt x="5834812" y="3116981"/>
                  <a:pt x="6054844" y="2861401"/>
                  <a:pt x="6503045" y="2861401"/>
                </a:cubicBezTo>
                <a:cubicBezTo>
                  <a:pt x="6943101" y="2861401"/>
                  <a:pt x="7171278" y="3116981"/>
                  <a:pt x="7375011" y="3338489"/>
                </a:cubicBezTo>
                <a:cubicBezTo>
                  <a:pt x="7578737" y="3559995"/>
                  <a:pt x="7749874" y="3755941"/>
                  <a:pt x="8108438" y="3755941"/>
                </a:cubicBezTo>
                <a:cubicBezTo>
                  <a:pt x="8467000" y="3755941"/>
                  <a:pt x="8638129" y="3559995"/>
                  <a:pt x="8841862" y="3338489"/>
                </a:cubicBezTo>
                <a:cubicBezTo>
                  <a:pt x="9045588" y="3116981"/>
                  <a:pt x="9265620" y="2861401"/>
                  <a:pt x="9713820" y="2861401"/>
                </a:cubicBezTo>
                <a:cubicBezTo>
                  <a:pt x="10153876" y="2861401"/>
                  <a:pt x="10382053" y="3116981"/>
                  <a:pt x="10585787" y="3338489"/>
                </a:cubicBezTo>
                <a:cubicBezTo>
                  <a:pt x="10789512" y="3559995"/>
                  <a:pt x="10960649" y="3755941"/>
                  <a:pt x="11319213" y="3755941"/>
                </a:cubicBezTo>
                <a:cubicBezTo>
                  <a:pt x="11677777" y="3755941"/>
                  <a:pt x="11848905" y="3559995"/>
                  <a:pt x="12052639" y="3338489"/>
                </a:cubicBezTo>
                <a:cubicBezTo>
                  <a:pt x="12256364" y="3116981"/>
                  <a:pt x="12484541" y="2861401"/>
                  <a:pt x="12924597" y="2861401"/>
                </a:cubicBezTo>
                <a:cubicBezTo>
                  <a:pt x="13364652" y="2861401"/>
                  <a:pt x="13592829" y="3116981"/>
                  <a:pt x="13796563" y="3338489"/>
                </a:cubicBezTo>
                <a:cubicBezTo>
                  <a:pt x="13992144" y="3551475"/>
                  <a:pt x="14171425" y="3755941"/>
                  <a:pt x="14529989" y="3755941"/>
                </a:cubicBezTo>
                <a:cubicBezTo>
                  <a:pt x="14888553" y="3755941"/>
                  <a:pt x="15059682" y="3559995"/>
                  <a:pt x="15263415" y="3338489"/>
                </a:cubicBezTo>
                <a:cubicBezTo>
                  <a:pt x="15390744" y="3200047"/>
                  <a:pt x="15527624" y="3048295"/>
                  <a:pt x="15719813" y="2953949"/>
                </a:cubicBezTo>
                <a:lnTo>
                  <a:pt x="15773620" y="2932327"/>
                </a:lnTo>
                <a:lnTo>
                  <a:pt x="15773620" y="3138720"/>
                </a:lnTo>
                <a:lnTo>
                  <a:pt x="15707541" y="3177683"/>
                </a:lnTo>
                <a:cubicBezTo>
                  <a:pt x="15593453" y="3255422"/>
                  <a:pt x="15499737" y="3359785"/>
                  <a:pt x="15401947" y="3466278"/>
                </a:cubicBezTo>
                <a:cubicBezTo>
                  <a:pt x="15198222" y="3687785"/>
                  <a:pt x="14970045" y="3943366"/>
                  <a:pt x="14529989" y="3943366"/>
                </a:cubicBezTo>
                <a:cubicBezTo>
                  <a:pt x="14089934" y="3943366"/>
                  <a:pt x="13861757" y="3687785"/>
                  <a:pt x="13658023" y="3466278"/>
                </a:cubicBezTo>
                <a:cubicBezTo>
                  <a:pt x="13454298" y="3244772"/>
                  <a:pt x="13283161" y="3048827"/>
                  <a:pt x="12924597" y="3048827"/>
                </a:cubicBezTo>
                <a:cubicBezTo>
                  <a:pt x="12566033" y="3048827"/>
                  <a:pt x="12394904" y="3244772"/>
                  <a:pt x="12191171" y="3466278"/>
                </a:cubicBezTo>
                <a:cubicBezTo>
                  <a:pt x="11987446" y="3687785"/>
                  <a:pt x="11759268" y="3943366"/>
                  <a:pt x="11319213" y="3943366"/>
                </a:cubicBezTo>
                <a:cubicBezTo>
                  <a:pt x="10879157" y="3943366"/>
                  <a:pt x="10650980" y="3687785"/>
                  <a:pt x="10447246" y="3466278"/>
                </a:cubicBezTo>
                <a:cubicBezTo>
                  <a:pt x="10243521" y="3244772"/>
                  <a:pt x="10072384" y="3048827"/>
                  <a:pt x="9713820" y="3048827"/>
                </a:cubicBezTo>
                <a:cubicBezTo>
                  <a:pt x="9355256" y="3048827"/>
                  <a:pt x="9184128" y="3244772"/>
                  <a:pt x="8980395" y="3466278"/>
                </a:cubicBezTo>
                <a:cubicBezTo>
                  <a:pt x="8776669" y="3687785"/>
                  <a:pt x="8556638" y="3943366"/>
                  <a:pt x="8108438" y="3943366"/>
                </a:cubicBezTo>
                <a:cubicBezTo>
                  <a:pt x="7668382" y="3943366"/>
                  <a:pt x="7440205" y="3687785"/>
                  <a:pt x="7236471" y="3466278"/>
                </a:cubicBezTo>
                <a:cubicBezTo>
                  <a:pt x="7032746" y="3244772"/>
                  <a:pt x="6861609" y="3048827"/>
                  <a:pt x="6503045" y="3048827"/>
                </a:cubicBezTo>
                <a:cubicBezTo>
                  <a:pt x="6144481" y="3048827"/>
                  <a:pt x="5973353" y="3244772"/>
                  <a:pt x="5769619" y="3466278"/>
                </a:cubicBezTo>
                <a:cubicBezTo>
                  <a:pt x="5565894" y="3687785"/>
                  <a:pt x="5345862" y="3943366"/>
                  <a:pt x="4897661" y="3943366"/>
                </a:cubicBezTo>
                <a:cubicBezTo>
                  <a:pt x="4457605" y="3943366"/>
                  <a:pt x="4229428" y="3687785"/>
                  <a:pt x="4025695" y="3466278"/>
                </a:cubicBezTo>
                <a:cubicBezTo>
                  <a:pt x="3821970" y="3244772"/>
                  <a:pt x="3650832" y="3048827"/>
                  <a:pt x="3292268" y="3048827"/>
                </a:cubicBezTo>
                <a:cubicBezTo>
                  <a:pt x="2933705" y="3048827"/>
                  <a:pt x="2762576" y="3244772"/>
                  <a:pt x="2558843" y="3466278"/>
                </a:cubicBezTo>
                <a:cubicBezTo>
                  <a:pt x="2355117" y="3687785"/>
                  <a:pt x="2135085" y="3943366"/>
                  <a:pt x="1695030" y="3943366"/>
                </a:cubicBezTo>
                <a:cubicBezTo>
                  <a:pt x="1254974" y="3943366"/>
                  <a:pt x="1026797" y="3687785"/>
                  <a:pt x="823063" y="3466278"/>
                </a:cubicBezTo>
                <a:cubicBezTo>
                  <a:pt x="627490" y="3244772"/>
                  <a:pt x="448210" y="3048827"/>
                  <a:pt x="89638" y="3048827"/>
                </a:cubicBezTo>
                <a:cubicBezTo>
                  <a:pt x="40753" y="3048827"/>
                  <a:pt x="0" y="3006233"/>
                  <a:pt x="0" y="2955118"/>
                </a:cubicBezTo>
                <a:cubicBezTo>
                  <a:pt x="0" y="2903995"/>
                  <a:pt x="40753" y="2861401"/>
                  <a:pt x="89638" y="2861401"/>
                </a:cubicBezTo>
                <a:close/>
                <a:moveTo>
                  <a:pt x="89638" y="0"/>
                </a:moveTo>
                <a:cubicBezTo>
                  <a:pt x="529702" y="0"/>
                  <a:pt x="757877" y="255580"/>
                  <a:pt x="953459" y="477088"/>
                </a:cubicBezTo>
                <a:cubicBezTo>
                  <a:pt x="1140886" y="690074"/>
                  <a:pt x="1328321" y="894541"/>
                  <a:pt x="1686885" y="894541"/>
                </a:cubicBezTo>
                <a:cubicBezTo>
                  <a:pt x="2045449" y="894541"/>
                  <a:pt x="2216577" y="698595"/>
                  <a:pt x="2420311" y="477088"/>
                </a:cubicBezTo>
                <a:cubicBezTo>
                  <a:pt x="2624036" y="255580"/>
                  <a:pt x="2844068" y="0"/>
                  <a:pt x="3292268" y="0"/>
                </a:cubicBezTo>
                <a:cubicBezTo>
                  <a:pt x="3732324" y="0"/>
                  <a:pt x="3960501" y="255580"/>
                  <a:pt x="4164235" y="477088"/>
                </a:cubicBezTo>
                <a:cubicBezTo>
                  <a:pt x="4367960" y="698595"/>
                  <a:pt x="4539097" y="894541"/>
                  <a:pt x="4897661" y="894541"/>
                </a:cubicBezTo>
                <a:cubicBezTo>
                  <a:pt x="5256225" y="894541"/>
                  <a:pt x="5427353" y="698595"/>
                  <a:pt x="5631087" y="477088"/>
                </a:cubicBezTo>
                <a:cubicBezTo>
                  <a:pt x="5834812" y="255580"/>
                  <a:pt x="6054844" y="0"/>
                  <a:pt x="6503045" y="0"/>
                </a:cubicBezTo>
                <a:cubicBezTo>
                  <a:pt x="6943101" y="0"/>
                  <a:pt x="7171278" y="255580"/>
                  <a:pt x="7375011" y="477088"/>
                </a:cubicBezTo>
                <a:cubicBezTo>
                  <a:pt x="7578737" y="698595"/>
                  <a:pt x="7749874" y="894541"/>
                  <a:pt x="8108438" y="894541"/>
                </a:cubicBezTo>
                <a:cubicBezTo>
                  <a:pt x="8467000" y="894541"/>
                  <a:pt x="8638129" y="698595"/>
                  <a:pt x="8841862" y="477088"/>
                </a:cubicBezTo>
                <a:cubicBezTo>
                  <a:pt x="9045588" y="255580"/>
                  <a:pt x="9265620" y="0"/>
                  <a:pt x="9713820" y="0"/>
                </a:cubicBezTo>
                <a:cubicBezTo>
                  <a:pt x="10153876" y="0"/>
                  <a:pt x="10382053" y="255580"/>
                  <a:pt x="10585787" y="477088"/>
                </a:cubicBezTo>
                <a:cubicBezTo>
                  <a:pt x="10789512" y="698595"/>
                  <a:pt x="10960649" y="894541"/>
                  <a:pt x="11319213" y="894541"/>
                </a:cubicBezTo>
                <a:cubicBezTo>
                  <a:pt x="11677777" y="894541"/>
                  <a:pt x="11848905" y="698595"/>
                  <a:pt x="12052639" y="477088"/>
                </a:cubicBezTo>
                <a:cubicBezTo>
                  <a:pt x="12256364" y="255580"/>
                  <a:pt x="12484541" y="0"/>
                  <a:pt x="12924597" y="0"/>
                </a:cubicBezTo>
                <a:cubicBezTo>
                  <a:pt x="13364652" y="0"/>
                  <a:pt x="13592829" y="255580"/>
                  <a:pt x="13796563" y="477088"/>
                </a:cubicBezTo>
                <a:cubicBezTo>
                  <a:pt x="13992144" y="690074"/>
                  <a:pt x="14171425" y="894541"/>
                  <a:pt x="14529989" y="894541"/>
                </a:cubicBezTo>
                <a:cubicBezTo>
                  <a:pt x="14888553" y="894541"/>
                  <a:pt x="15059682" y="698595"/>
                  <a:pt x="15263415" y="477088"/>
                </a:cubicBezTo>
                <a:cubicBezTo>
                  <a:pt x="15390744" y="338646"/>
                  <a:pt x="15527624" y="186894"/>
                  <a:pt x="15719813" y="92548"/>
                </a:cubicBezTo>
                <a:lnTo>
                  <a:pt x="15773620" y="70926"/>
                </a:lnTo>
                <a:lnTo>
                  <a:pt x="15773620" y="277319"/>
                </a:lnTo>
                <a:lnTo>
                  <a:pt x="15707541" y="316281"/>
                </a:lnTo>
                <a:cubicBezTo>
                  <a:pt x="15593453" y="394021"/>
                  <a:pt x="15499737" y="498384"/>
                  <a:pt x="15401947" y="604878"/>
                </a:cubicBezTo>
                <a:cubicBezTo>
                  <a:pt x="15198222" y="826385"/>
                  <a:pt x="14970045" y="1081965"/>
                  <a:pt x="14529989" y="1081965"/>
                </a:cubicBezTo>
                <a:cubicBezTo>
                  <a:pt x="14089934" y="1081965"/>
                  <a:pt x="13861757" y="826385"/>
                  <a:pt x="13658023" y="604878"/>
                </a:cubicBezTo>
                <a:cubicBezTo>
                  <a:pt x="13454298" y="383371"/>
                  <a:pt x="13283161" y="187425"/>
                  <a:pt x="12924597" y="187425"/>
                </a:cubicBezTo>
                <a:cubicBezTo>
                  <a:pt x="12566033" y="187425"/>
                  <a:pt x="12394904" y="383371"/>
                  <a:pt x="12191171" y="604878"/>
                </a:cubicBezTo>
                <a:cubicBezTo>
                  <a:pt x="11987446" y="826385"/>
                  <a:pt x="11759268" y="1081965"/>
                  <a:pt x="11319213" y="1081965"/>
                </a:cubicBezTo>
                <a:cubicBezTo>
                  <a:pt x="10879157" y="1081965"/>
                  <a:pt x="10650980" y="826385"/>
                  <a:pt x="10447246" y="604878"/>
                </a:cubicBezTo>
                <a:cubicBezTo>
                  <a:pt x="10243521" y="383371"/>
                  <a:pt x="10072384" y="187425"/>
                  <a:pt x="9713820" y="187425"/>
                </a:cubicBezTo>
                <a:cubicBezTo>
                  <a:pt x="9355256" y="187425"/>
                  <a:pt x="9184128" y="383371"/>
                  <a:pt x="8980395" y="604878"/>
                </a:cubicBezTo>
                <a:cubicBezTo>
                  <a:pt x="8776669" y="826385"/>
                  <a:pt x="8556638" y="1081965"/>
                  <a:pt x="8108438" y="1081965"/>
                </a:cubicBezTo>
                <a:cubicBezTo>
                  <a:pt x="7668382" y="1081965"/>
                  <a:pt x="7440205" y="826385"/>
                  <a:pt x="7236471" y="604878"/>
                </a:cubicBezTo>
                <a:cubicBezTo>
                  <a:pt x="7032746" y="383371"/>
                  <a:pt x="6861609" y="187425"/>
                  <a:pt x="6503045" y="187425"/>
                </a:cubicBezTo>
                <a:cubicBezTo>
                  <a:pt x="6144481" y="187425"/>
                  <a:pt x="5973353" y="383371"/>
                  <a:pt x="5769619" y="604878"/>
                </a:cubicBezTo>
                <a:cubicBezTo>
                  <a:pt x="5565894" y="826385"/>
                  <a:pt x="5345862" y="1081965"/>
                  <a:pt x="4897661" y="1081965"/>
                </a:cubicBezTo>
                <a:cubicBezTo>
                  <a:pt x="4457605" y="1081965"/>
                  <a:pt x="4229428" y="826385"/>
                  <a:pt x="4025695" y="604878"/>
                </a:cubicBezTo>
                <a:cubicBezTo>
                  <a:pt x="3821970" y="383371"/>
                  <a:pt x="3650832" y="187425"/>
                  <a:pt x="3292268" y="187425"/>
                </a:cubicBezTo>
                <a:cubicBezTo>
                  <a:pt x="2933705" y="187425"/>
                  <a:pt x="2762576" y="383371"/>
                  <a:pt x="2558843" y="604878"/>
                </a:cubicBezTo>
                <a:cubicBezTo>
                  <a:pt x="2355117" y="826385"/>
                  <a:pt x="2135085" y="1081965"/>
                  <a:pt x="1695030" y="1081965"/>
                </a:cubicBezTo>
                <a:cubicBezTo>
                  <a:pt x="1254974" y="1081965"/>
                  <a:pt x="1026797" y="826385"/>
                  <a:pt x="823063" y="604878"/>
                </a:cubicBezTo>
                <a:cubicBezTo>
                  <a:pt x="627490" y="383371"/>
                  <a:pt x="448210" y="187425"/>
                  <a:pt x="89638" y="187425"/>
                </a:cubicBezTo>
                <a:cubicBezTo>
                  <a:pt x="40753" y="187425"/>
                  <a:pt x="0" y="144831"/>
                  <a:pt x="0" y="93717"/>
                </a:cubicBezTo>
                <a:cubicBezTo>
                  <a:pt x="0" y="42593"/>
                  <a:pt x="40753" y="0"/>
                  <a:pt x="8963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 descr="A picture containing plate&#10;&#10;Description automatically generated">
            <a:extLst>
              <a:ext uri="{FF2B5EF4-FFF2-40B4-BE49-F238E27FC236}">
                <a16:creationId xmlns:a16="http://schemas.microsoft.com/office/drawing/2014/main" id="{7D105111-4C59-D049-9EBD-98C8F8D35E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5220" y="221305"/>
            <a:ext cx="1493772" cy="769644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62E06F-A787-E24C-9319-A0ECA2D34A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6208" y="487543"/>
            <a:ext cx="1593916" cy="2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3596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Midnight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C50ABABC-74B2-804C-983A-8BB58FC705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2506" y="1083244"/>
            <a:ext cx="3561494" cy="4070648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25766" y="3856737"/>
            <a:ext cx="5486400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tx1"/>
                </a:solidFill>
                <a:latin typeface="+mn-lt"/>
                <a:cs typeface="CiscoSansTT ExtraLight"/>
              </a:defRPr>
            </a:lvl1pPr>
            <a:lvl2pPr marL="342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5766" y="4102750"/>
            <a:ext cx="54864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5766" y="4348763"/>
            <a:ext cx="54864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chemeClr val="tx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25766" y="3107662"/>
            <a:ext cx="5486400" cy="29900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2200" b="0" i="0" baseline="0">
                <a:solidFill>
                  <a:schemeClr val="accent1"/>
                </a:solidFill>
                <a:latin typeface="+mj-lt"/>
                <a:cs typeface="CiscoSansTT ExtraLight"/>
              </a:defRPr>
            </a:lvl1pPr>
            <a:lvl2pPr marL="304774" indent="0">
              <a:buNone/>
              <a:defRPr/>
            </a:lvl2pPr>
            <a:lvl3pPr marL="427391" indent="0">
              <a:buNone/>
              <a:defRPr/>
            </a:lvl3pPr>
            <a:lvl4pPr marL="516681" indent="0">
              <a:buNone/>
              <a:defRPr/>
            </a:lvl4pPr>
            <a:lvl5pPr marL="601206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5766" y="1653703"/>
            <a:ext cx="5489260" cy="1463195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tx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pic>
        <p:nvPicPr>
          <p:cNvPr id="9" name="Picture 8" descr="A picture containing plate&#10;&#10;Description automatically generated">
            <a:extLst>
              <a:ext uri="{FF2B5EF4-FFF2-40B4-BE49-F238E27FC236}">
                <a16:creationId xmlns:a16="http://schemas.microsoft.com/office/drawing/2014/main" id="{1BDEF780-71A1-FC4C-A6DF-FF180C7C3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20" y="221305"/>
            <a:ext cx="1493772" cy="769644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0D65856-5F32-064C-BBD1-7E42D1621E1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46208" y="487543"/>
            <a:ext cx="1593916" cy="2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6142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82">
            <a:extLst>
              <a:ext uri="{FF2B5EF4-FFF2-40B4-BE49-F238E27FC236}">
                <a16:creationId xmlns:a16="http://schemas.microsoft.com/office/drawing/2014/main" id="{B3B836F2-FBAA-0D4A-BB78-337068276E90}"/>
              </a:ext>
            </a:extLst>
          </p:cNvPr>
          <p:cNvSpPr/>
          <p:nvPr userDrawn="1"/>
        </p:nvSpPr>
        <p:spPr>
          <a:xfrm>
            <a:off x="0" y="861326"/>
            <a:ext cx="1628272" cy="2260939"/>
          </a:xfrm>
          <a:custGeom>
            <a:avLst/>
            <a:gdLst>
              <a:gd name="connsiteX0" fmla="*/ 1399180 w 1628272"/>
              <a:gd name="connsiteY0" fmla="*/ 1826799 h 2260939"/>
              <a:gd name="connsiteX1" fmla="*/ 1413256 w 1628272"/>
              <a:gd name="connsiteY1" fmla="*/ 1826799 h 2260939"/>
              <a:gd name="connsiteX2" fmla="*/ 1413314 w 1628272"/>
              <a:gd name="connsiteY2" fmla="*/ 1841018 h 2260939"/>
              <a:gd name="connsiteX3" fmla="*/ 1413256 w 1628272"/>
              <a:gd name="connsiteY3" fmla="*/ 1841076 h 2260939"/>
              <a:gd name="connsiteX4" fmla="*/ 1182010 w 1628272"/>
              <a:gd name="connsiteY4" fmla="*/ 2072322 h 2260939"/>
              <a:gd name="connsiteX5" fmla="*/ 1174771 w 1628272"/>
              <a:gd name="connsiteY5" fmla="*/ 2075338 h 2260939"/>
              <a:gd name="connsiteX6" fmla="*/ 1167733 w 1628272"/>
              <a:gd name="connsiteY6" fmla="*/ 2072322 h 2260939"/>
              <a:gd name="connsiteX7" fmla="*/ 1167675 w 1628272"/>
              <a:gd name="connsiteY7" fmla="*/ 2058103 h 2260939"/>
              <a:gd name="connsiteX8" fmla="*/ 1167733 w 1628272"/>
              <a:gd name="connsiteY8" fmla="*/ 2058045 h 2260939"/>
              <a:gd name="connsiteX9" fmla="*/ 1523391 w 1628272"/>
              <a:gd name="connsiteY9" fmla="*/ 1564528 h 2260939"/>
              <a:gd name="connsiteX10" fmla="*/ 1523449 w 1628272"/>
              <a:gd name="connsiteY10" fmla="*/ 1564586 h 2260939"/>
              <a:gd name="connsiteX11" fmla="*/ 1523449 w 1628272"/>
              <a:gd name="connsiteY11" fmla="*/ 1578863 h 2260939"/>
              <a:gd name="connsiteX12" fmla="*/ 927438 w 1628272"/>
              <a:gd name="connsiteY12" fmla="*/ 2174472 h 2260939"/>
              <a:gd name="connsiteX13" fmla="*/ 920199 w 1628272"/>
              <a:gd name="connsiteY13" fmla="*/ 2177488 h 2260939"/>
              <a:gd name="connsiteX14" fmla="*/ 910287 w 1628272"/>
              <a:gd name="connsiteY14" fmla="*/ 2167294 h 2260939"/>
              <a:gd name="connsiteX15" fmla="*/ 913161 w 1628272"/>
              <a:gd name="connsiteY15" fmla="*/ 2160396 h 2260939"/>
              <a:gd name="connsiteX16" fmla="*/ 1509172 w 1628272"/>
              <a:gd name="connsiteY16" fmla="*/ 1564586 h 2260939"/>
              <a:gd name="connsiteX17" fmla="*/ 1523391 w 1628272"/>
              <a:gd name="connsiteY17" fmla="*/ 1564528 h 2260939"/>
              <a:gd name="connsiteX18" fmla="*/ 1601010 w 1628272"/>
              <a:gd name="connsiteY18" fmla="*/ 1334690 h 2260939"/>
              <a:gd name="connsiteX19" fmla="*/ 1601068 w 1628272"/>
              <a:gd name="connsiteY19" fmla="*/ 1334748 h 2260939"/>
              <a:gd name="connsiteX20" fmla="*/ 1601068 w 1628272"/>
              <a:gd name="connsiteY20" fmla="*/ 1348824 h 2260939"/>
              <a:gd name="connsiteX21" fmla="*/ 709866 w 1628272"/>
              <a:gd name="connsiteY21" fmla="*/ 2239824 h 2260939"/>
              <a:gd name="connsiteX22" fmla="*/ 702828 w 1628272"/>
              <a:gd name="connsiteY22" fmla="*/ 2242841 h 2260939"/>
              <a:gd name="connsiteX23" fmla="*/ 695589 w 1628272"/>
              <a:gd name="connsiteY23" fmla="*/ 2239824 h 2260939"/>
              <a:gd name="connsiteX24" fmla="*/ 695589 w 1628272"/>
              <a:gd name="connsiteY24" fmla="*/ 2225547 h 2260939"/>
              <a:gd name="connsiteX25" fmla="*/ 1586791 w 1628272"/>
              <a:gd name="connsiteY25" fmla="*/ 1334748 h 2260939"/>
              <a:gd name="connsiteX26" fmla="*/ 1601010 w 1628272"/>
              <a:gd name="connsiteY26" fmla="*/ 1334690 h 2260939"/>
              <a:gd name="connsiteX27" fmla="*/ 1625340 w 1628272"/>
              <a:gd name="connsiteY27" fmla="*/ 1157737 h 2260939"/>
              <a:gd name="connsiteX28" fmla="*/ 1625398 w 1628272"/>
              <a:gd name="connsiteY28" fmla="*/ 1157795 h 2260939"/>
              <a:gd name="connsiteX29" fmla="*/ 1625398 w 1628272"/>
              <a:gd name="connsiteY29" fmla="*/ 1171871 h 2260939"/>
              <a:gd name="connsiteX30" fmla="*/ 539548 w 1628272"/>
              <a:gd name="connsiteY30" fmla="*/ 2257721 h 2260939"/>
              <a:gd name="connsiteX31" fmla="*/ 532309 w 1628272"/>
              <a:gd name="connsiteY31" fmla="*/ 2260939 h 2260939"/>
              <a:gd name="connsiteX32" fmla="*/ 525271 w 1628272"/>
              <a:gd name="connsiteY32" fmla="*/ 2257922 h 2260939"/>
              <a:gd name="connsiteX33" fmla="*/ 525213 w 1628272"/>
              <a:gd name="connsiteY33" fmla="*/ 2243704 h 2260939"/>
              <a:gd name="connsiteX34" fmla="*/ 525271 w 1628272"/>
              <a:gd name="connsiteY34" fmla="*/ 2243645 h 2260939"/>
              <a:gd name="connsiteX35" fmla="*/ 1611121 w 1628272"/>
              <a:gd name="connsiteY35" fmla="*/ 1157795 h 2260939"/>
              <a:gd name="connsiteX36" fmla="*/ 1625340 w 1628272"/>
              <a:gd name="connsiteY36" fmla="*/ 1157737 h 2260939"/>
              <a:gd name="connsiteX37" fmla="*/ 1610921 w 1628272"/>
              <a:gd name="connsiteY37" fmla="*/ 1005574 h 2260939"/>
              <a:gd name="connsiteX38" fmla="*/ 1624996 w 1628272"/>
              <a:gd name="connsiteY38" fmla="*/ 1005574 h 2260939"/>
              <a:gd name="connsiteX39" fmla="*/ 1624996 w 1628272"/>
              <a:gd name="connsiteY39" fmla="*/ 1019650 h 2260939"/>
              <a:gd name="connsiteX40" fmla="*/ 389139 w 1628272"/>
              <a:gd name="connsiteY40" fmla="*/ 2255911 h 2260939"/>
              <a:gd name="connsiteX41" fmla="*/ 382101 w 1628272"/>
              <a:gd name="connsiteY41" fmla="*/ 2258927 h 2260939"/>
              <a:gd name="connsiteX42" fmla="*/ 375063 w 1628272"/>
              <a:gd name="connsiteY42" fmla="*/ 2255911 h 2260939"/>
              <a:gd name="connsiteX43" fmla="*/ 375005 w 1628272"/>
              <a:gd name="connsiteY43" fmla="*/ 2241692 h 2260939"/>
              <a:gd name="connsiteX44" fmla="*/ 375063 w 1628272"/>
              <a:gd name="connsiteY44" fmla="*/ 2241634 h 2260939"/>
              <a:gd name="connsiteX45" fmla="*/ 1604830 w 1628272"/>
              <a:gd name="connsiteY45" fmla="*/ 874008 h 2260939"/>
              <a:gd name="connsiteX46" fmla="*/ 1604888 w 1628272"/>
              <a:gd name="connsiteY46" fmla="*/ 874066 h 2260939"/>
              <a:gd name="connsiteX47" fmla="*/ 1605321 w 1628272"/>
              <a:gd name="connsiteY47" fmla="*/ 887709 h 2260939"/>
              <a:gd name="connsiteX48" fmla="*/ 1604888 w 1628272"/>
              <a:gd name="connsiteY48" fmla="*/ 888142 h 2260939"/>
              <a:gd name="connsiteX49" fmla="*/ 262657 w 1628272"/>
              <a:gd name="connsiteY49" fmla="*/ 2230173 h 2260939"/>
              <a:gd name="connsiteX50" fmla="*/ 255418 w 1628272"/>
              <a:gd name="connsiteY50" fmla="*/ 2233189 h 2260939"/>
              <a:gd name="connsiteX51" fmla="*/ 248380 w 1628272"/>
              <a:gd name="connsiteY51" fmla="*/ 2230173 h 2260939"/>
              <a:gd name="connsiteX52" fmla="*/ 247947 w 1628272"/>
              <a:gd name="connsiteY52" fmla="*/ 2216529 h 2260939"/>
              <a:gd name="connsiteX53" fmla="*/ 248380 w 1628272"/>
              <a:gd name="connsiteY53" fmla="*/ 2216097 h 2260939"/>
              <a:gd name="connsiteX54" fmla="*/ 1590612 w 1628272"/>
              <a:gd name="connsiteY54" fmla="*/ 874066 h 2260939"/>
              <a:gd name="connsiteX55" fmla="*/ 1604830 w 1628272"/>
              <a:gd name="connsiteY55" fmla="*/ 874008 h 2260939"/>
              <a:gd name="connsiteX56" fmla="*/ 1550394 w 1628272"/>
              <a:gd name="connsiteY56" fmla="*/ 761861 h 2260939"/>
              <a:gd name="connsiteX57" fmla="*/ 1564671 w 1628272"/>
              <a:gd name="connsiteY57" fmla="*/ 761861 h 2260939"/>
              <a:gd name="connsiteX58" fmla="*/ 1564729 w 1628272"/>
              <a:gd name="connsiteY58" fmla="*/ 776080 h 2260939"/>
              <a:gd name="connsiteX59" fmla="*/ 1564671 w 1628272"/>
              <a:gd name="connsiteY59" fmla="*/ 776138 h 2260939"/>
              <a:gd name="connsiteX60" fmla="*/ 140801 w 1628272"/>
              <a:gd name="connsiteY60" fmla="*/ 2199608 h 2260939"/>
              <a:gd name="connsiteX61" fmla="*/ 133763 w 1628272"/>
              <a:gd name="connsiteY61" fmla="*/ 2202624 h 2260939"/>
              <a:gd name="connsiteX62" fmla="*/ 126725 w 1628272"/>
              <a:gd name="connsiteY62" fmla="*/ 2199608 h 2260939"/>
              <a:gd name="connsiteX63" fmla="*/ 126292 w 1628272"/>
              <a:gd name="connsiteY63" fmla="*/ 2185964 h 2260939"/>
              <a:gd name="connsiteX64" fmla="*/ 126725 w 1628272"/>
              <a:gd name="connsiteY64" fmla="*/ 2185532 h 2260939"/>
              <a:gd name="connsiteX65" fmla="*/ 1501331 w 1628272"/>
              <a:gd name="connsiteY65" fmla="*/ 658706 h 2260939"/>
              <a:gd name="connsiteX66" fmla="*/ 1515608 w 1628272"/>
              <a:gd name="connsiteY66" fmla="*/ 658706 h 2260939"/>
              <a:gd name="connsiteX67" fmla="*/ 1515608 w 1628272"/>
              <a:gd name="connsiteY67" fmla="*/ 672983 h 2260939"/>
              <a:gd name="connsiteX68" fmla="*/ 30808 w 1628272"/>
              <a:gd name="connsiteY68" fmla="*/ 2157380 h 2260939"/>
              <a:gd name="connsiteX69" fmla="*/ 23770 w 1628272"/>
              <a:gd name="connsiteY69" fmla="*/ 2160397 h 2260939"/>
              <a:gd name="connsiteX70" fmla="*/ 16531 w 1628272"/>
              <a:gd name="connsiteY70" fmla="*/ 2157380 h 2260939"/>
              <a:gd name="connsiteX71" fmla="*/ 16531 w 1628272"/>
              <a:gd name="connsiteY71" fmla="*/ 2143305 h 2260939"/>
              <a:gd name="connsiteX72" fmla="*/ 1464676 w 1628272"/>
              <a:gd name="connsiteY72" fmla="*/ 556899 h 2260939"/>
              <a:gd name="connsiteX73" fmla="*/ 1464734 w 1628272"/>
              <a:gd name="connsiteY73" fmla="*/ 556957 h 2260939"/>
              <a:gd name="connsiteX74" fmla="*/ 1465167 w 1628272"/>
              <a:gd name="connsiteY74" fmla="*/ 570600 h 2260939"/>
              <a:gd name="connsiteX75" fmla="*/ 1464734 w 1628272"/>
              <a:gd name="connsiteY75" fmla="*/ 571033 h 2260939"/>
              <a:gd name="connsiteX76" fmla="*/ 0 w 1628272"/>
              <a:gd name="connsiteY76" fmla="*/ 2035767 h 2260939"/>
              <a:gd name="connsiteX77" fmla="*/ 0 w 1628272"/>
              <a:gd name="connsiteY77" fmla="*/ 2007414 h 2260939"/>
              <a:gd name="connsiteX78" fmla="*/ 1450457 w 1628272"/>
              <a:gd name="connsiteY78" fmla="*/ 556957 h 2260939"/>
              <a:gd name="connsiteX79" fmla="*/ 1464676 w 1628272"/>
              <a:gd name="connsiteY79" fmla="*/ 556899 h 2260939"/>
              <a:gd name="connsiteX80" fmla="*/ 1409177 w 1628272"/>
              <a:gd name="connsiteY80" fmla="*/ 460580 h 2260939"/>
              <a:gd name="connsiteX81" fmla="*/ 1409235 w 1628272"/>
              <a:gd name="connsiteY81" fmla="*/ 460638 h 2260939"/>
              <a:gd name="connsiteX82" fmla="*/ 1409235 w 1628272"/>
              <a:gd name="connsiteY82" fmla="*/ 474714 h 2260939"/>
              <a:gd name="connsiteX83" fmla="*/ 0 w 1628272"/>
              <a:gd name="connsiteY83" fmla="*/ 1883768 h 2260939"/>
              <a:gd name="connsiteX84" fmla="*/ 0 w 1628272"/>
              <a:gd name="connsiteY84" fmla="*/ 1855417 h 2260939"/>
              <a:gd name="connsiteX85" fmla="*/ 1394958 w 1628272"/>
              <a:gd name="connsiteY85" fmla="*/ 460638 h 2260939"/>
              <a:gd name="connsiteX86" fmla="*/ 1409177 w 1628272"/>
              <a:gd name="connsiteY86" fmla="*/ 460580 h 2260939"/>
              <a:gd name="connsiteX87" fmla="*/ 1325584 w 1628272"/>
              <a:gd name="connsiteY87" fmla="*/ 377591 h 2260939"/>
              <a:gd name="connsiteX88" fmla="*/ 1339861 w 1628272"/>
              <a:gd name="connsiteY88" fmla="*/ 377591 h 2260939"/>
              <a:gd name="connsiteX89" fmla="*/ 1339861 w 1628272"/>
              <a:gd name="connsiteY89" fmla="*/ 391868 h 2260939"/>
              <a:gd name="connsiteX90" fmla="*/ 0 w 1628272"/>
              <a:gd name="connsiteY90" fmla="*/ 1731558 h 2260939"/>
              <a:gd name="connsiteX91" fmla="*/ 0 w 1628272"/>
              <a:gd name="connsiteY91" fmla="*/ 1703005 h 2260939"/>
              <a:gd name="connsiteX92" fmla="*/ 1251787 w 1628272"/>
              <a:gd name="connsiteY92" fmla="*/ 299369 h 2260939"/>
              <a:gd name="connsiteX93" fmla="*/ 1265863 w 1628272"/>
              <a:gd name="connsiteY93" fmla="*/ 299369 h 2260939"/>
              <a:gd name="connsiteX94" fmla="*/ 1265863 w 1628272"/>
              <a:gd name="connsiteY94" fmla="*/ 313445 h 2260939"/>
              <a:gd name="connsiteX95" fmla="*/ 0 w 1628272"/>
              <a:gd name="connsiteY95" fmla="*/ 1579308 h 2260939"/>
              <a:gd name="connsiteX96" fmla="*/ 0 w 1628272"/>
              <a:gd name="connsiteY96" fmla="*/ 1550837 h 2260939"/>
              <a:gd name="connsiteX97" fmla="*/ 1182555 w 1628272"/>
              <a:gd name="connsiteY97" fmla="*/ 230139 h 2260939"/>
              <a:gd name="connsiteX98" fmla="*/ 1182613 w 1628272"/>
              <a:gd name="connsiteY98" fmla="*/ 230197 h 2260939"/>
              <a:gd name="connsiteX99" fmla="*/ 1182613 w 1628272"/>
              <a:gd name="connsiteY99" fmla="*/ 244474 h 2260939"/>
              <a:gd name="connsiteX100" fmla="*/ 0 w 1628272"/>
              <a:gd name="connsiteY100" fmla="*/ 1427087 h 2260939"/>
              <a:gd name="connsiteX101" fmla="*/ 0 w 1628272"/>
              <a:gd name="connsiteY101" fmla="*/ 1398534 h 2260939"/>
              <a:gd name="connsiteX102" fmla="*/ 1168337 w 1628272"/>
              <a:gd name="connsiteY102" fmla="*/ 230197 h 2260939"/>
              <a:gd name="connsiteX103" fmla="*/ 1182555 w 1628272"/>
              <a:gd name="connsiteY103" fmla="*/ 230139 h 2260939"/>
              <a:gd name="connsiteX104" fmla="*/ 1074833 w 1628272"/>
              <a:gd name="connsiteY104" fmla="*/ 171682 h 2260939"/>
              <a:gd name="connsiteX105" fmla="*/ 1088909 w 1628272"/>
              <a:gd name="connsiteY105" fmla="*/ 171682 h 2260939"/>
              <a:gd name="connsiteX106" fmla="*/ 1088967 w 1628272"/>
              <a:gd name="connsiteY106" fmla="*/ 185901 h 2260939"/>
              <a:gd name="connsiteX107" fmla="*/ 1088909 w 1628272"/>
              <a:gd name="connsiteY107" fmla="*/ 185959 h 2260939"/>
              <a:gd name="connsiteX108" fmla="*/ 0 w 1628272"/>
              <a:gd name="connsiteY108" fmla="*/ 1274440 h 2260939"/>
              <a:gd name="connsiteX109" fmla="*/ 0 w 1628272"/>
              <a:gd name="connsiteY109" fmla="*/ 1246374 h 2260939"/>
              <a:gd name="connsiteX110" fmla="*/ 977308 w 1628272"/>
              <a:gd name="connsiteY110" fmla="*/ 116786 h 2260939"/>
              <a:gd name="connsiteX111" fmla="*/ 991585 w 1628272"/>
              <a:gd name="connsiteY111" fmla="*/ 116786 h 2260939"/>
              <a:gd name="connsiteX112" fmla="*/ 991585 w 1628272"/>
              <a:gd name="connsiteY112" fmla="*/ 131063 h 2260939"/>
              <a:gd name="connsiteX113" fmla="*/ 0 w 1628272"/>
              <a:gd name="connsiteY113" fmla="*/ 1122514 h 2260939"/>
              <a:gd name="connsiteX114" fmla="*/ 0 w 1628272"/>
              <a:gd name="connsiteY114" fmla="*/ 1093962 h 2260939"/>
              <a:gd name="connsiteX115" fmla="*/ 99579 w 1628272"/>
              <a:gd name="connsiteY115" fmla="*/ 80591 h 2260939"/>
              <a:gd name="connsiteX116" fmla="*/ 113856 w 1628272"/>
              <a:gd name="connsiteY116" fmla="*/ 80591 h 2260939"/>
              <a:gd name="connsiteX117" fmla="*/ 113856 w 1628272"/>
              <a:gd name="connsiteY117" fmla="*/ 94868 h 2260939"/>
              <a:gd name="connsiteX118" fmla="*/ 0 w 1628272"/>
              <a:gd name="connsiteY118" fmla="*/ 208724 h 2260939"/>
              <a:gd name="connsiteX119" fmla="*/ 0 w 1628272"/>
              <a:gd name="connsiteY119" fmla="*/ 180201 h 2260939"/>
              <a:gd name="connsiteX120" fmla="*/ 886158 w 1628272"/>
              <a:gd name="connsiteY120" fmla="*/ 69875 h 2260939"/>
              <a:gd name="connsiteX121" fmla="*/ 886217 w 1628272"/>
              <a:gd name="connsiteY121" fmla="*/ 69933 h 2260939"/>
              <a:gd name="connsiteX122" fmla="*/ 886217 w 1628272"/>
              <a:gd name="connsiteY122" fmla="*/ 84210 h 2260939"/>
              <a:gd name="connsiteX123" fmla="*/ 0 w 1628272"/>
              <a:gd name="connsiteY123" fmla="*/ 970303 h 2260939"/>
              <a:gd name="connsiteX124" fmla="*/ 0 w 1628272"/>
              <a:gd name="connsiteY124" fmla="*/ 941751 h 2260939"/>
              <a:gd name="connsiteX125" fmla="*/ 871940 w 1628272"/>
              <a:gd name="connsiteY125" fmla="*/ 69933 h 2260939"/>
              <a:gd name="connsiteX126" fmla="*/ 886158 w 1628272"/>
              <a:gd name="connsiteY126" fmla="*/ 69875 h 2260939"/>
              <a:gd name="connsiteX127" fmla="*/ 753100 w 1628272"/>
              <a:gd name="connsiteY127" fmla="*/ 36352 h 2260939"/>
              <a:gd name="connsiteX128" fmla="*/ 767377 w 1628272"/>
              <a:gd name="connsiteY128" fmla="*/ 36352 h 2260939"/>
              <a:gd name="connsiteX129" fmla="*/ 767435 w 1628272"/>
              <a:gd name="connsiteY129" fmla="*/ 50571 h 2260939"/>
              <a:gd name="connsiteX130" fmla="*/ 767377 w 1628272"/>
              <a:gd name="connsiteY130" fmla="*/ 50629 h 2260939"/>
              <a:gd name="connsiteX131" fmla="*/ 0 w 1628272"/>
              <a:gd name="connsiteY131" fmla="*/ 817892 h 2260939"/>
              <a:gd name="connsiteX132" fmla="*/ 0 w 1628272"/>
              <a:gd name="connsiteY132" fmla="*/ 789340 h 2260939"/>
              <a:gd name="connsiteX133" fmla="*/ 320110 w 1628272"/>
              <a:gd name="connsiteY133" fmla="*/ 26844 h 2260939"/>
              <a:gd name="connsiteX134" fmla="*/ 320168 w 1628272"/>
              <a:gd name="connsiteY134" fmla="*/ 26902 h 2260939"/>
              <a:gd name="connsiteX135" fmla="*/ 320168 w 1628272"/>
              <a:gd name="connsiteY135" fmla="*/ 40978 h 2260939"/>
              <a:gd name="connsiteX136" fmla="*/ 0 w 1628272"/>
              <a:gd name="connsiteY136" fmla="*/ 361075 h 2260939"/>
              <a:gd name="connsiteX137" fmla="*/ 0 w 1628272"/>
              <a:gd name="connsiteY137" fmla="*/ 332726 h 2260939"/>
              <a:gd name="connsiteX138" fmla="*/ 305891 w 1628272"/>
              <a:gd name="connsiteY138" fmla="*/ 26902 h 2260939"/>
              <a:gd name="connsiteX139" fmla="*/ 320110 w 1628272"/>
              <a:gd name="connsiteY139" fmla="*/ 26844 h 2260939"/>
              <a:gd name="connsiteX140" fmla="*/ 631788 w 1628272"/>
              <a:gd name="connsiteY140" fmla="*/ 20208 h 2260939"/>
              <a:gd name="connsiteX141" fmla="*/ 631846 w 1628272"/>
              <a:gd name="connsiteY141" fmla="*/ 20266 h 2260939"/>
              <a:gd name="connsiteX142" fmla="*/ 631846 w 1628272"/>
              <a:gd name="connsiteY142" fmla="*/ 34342 h 2260939"/>
              <a:gd name="connsiteX143" fmla="*/ 0 w 1628272"/>
              <a:gd name="connsiteY143" fmla="*/ 665776 h 2260939"/>
              <a:gd name="connsiteX144" fmla="*/ 0 w 1628272"/>
              <a:gd name="connsiteY144" fmla="*/ 637332 h 2260939"/>
              <a:gd name="connsiteX145" fmla="*/ 617570 w 1628272"/>
              <a:gd name="connsiteY145" fmla="*/ 20266 h 2260939"/>
              <a:gd name="connsiteX146" fmla="*/ 631788 w 1628272"/>
              <a:gd name="connsiteY146" fmla="*/ 20208 h 2260939"/>
              <a:gd name="connsiteX147" fmla="*/ 496661 w 1628272"/>
              <a:gd name="connsiteY147" fmla="*/ 2915 h 2260939"/>
              <a:gd name="connsiteX148" fmla="*/ 496720 w 1628272"/>
              <a:gd name="connsiteY148" fmla="*/ 2973 h 2260939"/>
              <a:gd name="connsiteX149" fmla="*/ 497152 w 1628272"/>
              <a:gd name="connsiteY149" fmla="*/ 16616 h 2260939"/>
              <a:gd name="connsiteX150" fmla="*/ 496720 w 1628272"/>
              <a:gd name="connsiteY150" fmla="*/ 17049 h 2260939"/>
              <a:gd name="connsiteX151" fmla="*/ 0 w 1628272"/>
              <a:gd name="connsiteY151" fmla="*/ 513769 h 2260939"/>
              <a:gd name="connsiteX152" fmla="*/ 0 w 1628272"/>
              <a:gd name="connsiteY152" fmla="*/ 485416 h 2260939"/>
              <a:gd name="connsiteX153" fmla="*/ 482443 w 1628272"/>
              <a:gd name="connsiteY153" fmla="*/ 2973 h 2260939"/>
              <a:gd name="connsiteX154" fmla="*/ 496661 w 1628272"/>
              <a:gd name="connsiteY154" fmla="*/ 2915 h 2260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1628272" h="2260939">
                <a:moveTo>
                  <a:pt x="1399180" y="1826799"/>
                </a:moveTo>
                <a:cubicBezTo>
                  <a:pt x="1403089" y="1822967"/>
                  <a:pt x="1409346" y="1822967"/>
                  <a:pt x="1413256" y="1826799"/>
                </a:cubicBezTo>
                <a:cubicBezTo>
                  <a:pt x="1417198" y="1830709"/>
                  <a:pt x="1417224" y="1837075"/>
                  <a:pt x="1413314" y="1841018"/>
                </a:cubicBezTo>
                <a:cubicBezTo>
                  <a:pt x="1413295" y="1841037"/>
                  <a:pt x="1413275" y="1841057"/>
                  <a:pt x="1413256" y="1841076"/>
                </a:cubicBezTo>
                <a:lnTo>
                  <a:pt x="1182010" y="2072322"/>
                </a:lnTo>
                <a:cubicBezTo>
                  <a:pt x="1180092" y="2074247"/>
                  <a:pt x="1177488" y="2075332"/>
                  <a:pt x="1174771" y="2075338"/>
                </a:cubicBezTo>
                <a:cubicBezTo>
                  <a:pt x="1172119" y="2075300"/>
                  <a:pt x="1169589" y="2074216"/>
                  <a:pt x="1167733" y="2072322"/>
                </a:cubicBezTo>
                <a:cubicBezTo>
                  <a:pt x="1163791" y="2068412"/>
                  <a:pt x="1163764" y="2062046"/>
                  <a:pt x="1167675" y="2058103"/>
                </a:cubicBezTo>
                <a:cubicBezTo>
                  <a:pt x="1167694" y="2058084"/>
                  <a:pt x="1167714" y="2058064"/>
                  <a:pt x="1167733" y="2058045"/>
                </a:cubicBezTo>
                <a:close/>
                <a:moveTo>
                  <a:pt x="1523391" y="1564528"/>
                </a:moveTo>
                <a:cubicBezTo>
                  <a:pt x="1523410" y="1564547"/>
                  <a:pt x="1523430" y="1564567"/>
                  <a:pt x="1523449" y="1564586"/>
                </a:cubicBezTo>
                <a:cubicBezTo>
                  <a:pt x="1527306" y="1568564"/>
                  <a:pt x="1527306" y="1574885"/>
                  <a:pt x="1523449" y="1578863"/>
                </a:cubicBezTo>
                <a:lnTo>
                  <a:pt x="927438" y="2174472"/>
                </a:lnTo>
                <a:cubicBezTo>
                  <a:pt x="925520" y="2176397"/>
                  <a:pt x="922916" y="2177481"/>
                  <a:pt x="920199" y="2177488"/>
                </a:cubicBezTo>
                <a:cubicBezTo>
                  <a:pt x="914647" y="2177410"/>
                  <a:pt x="910209" y="2172846"/>
                  <a:pt x="910287" y="2167294"/>
                </a:cubicBezTo>
                <a:cubicBezTo>
                  <a:pt x="910323" y="2164711"/>
                  <a:pt x="911352" y="2162241"/>
                  <a:pt x="913161" y="2160396"/>
                </a:cubicBezTo>
                <a:lnTo>
                  <a:pt x="1509172" y="1564586"/>
                </a:lnTo>
                <a:cubicBezTo>
                  <a:pt x="1513083" y="1560644"/>
                  <a:pt x="1519448" y="1560617"/>
                  <a:pt x="1523391" y="1564528"/>
                </a:cubicBezTo>
                <a:close/>
                <a:moveTo>
                  <a:pt x="1601010" y="1334690"/>
                </a:moveTo>
                <a:cubicBezTo>
                  <a:pt x="1601029" y="1334709"/>
                  <a:pt x="1601048" y="1334729"/>
                  <a:pt x="1601068" y="1334748"/>
                </a:cubicBezTo>
                <a:cubicBezTo>
                  <a:pt x="1604900" y="1338657"/>
                  <a:pt x="1604900" y="1344914"/>
                  <a:pt x="1601068" y="1348824"/>
                </a:cubicBezTo>
                <a:lnTo>
                  <a:pt x="709866" y="2239824"/>
                </a:lnTo>
                <a:cubicBezTo>
                  <a:pt x="708010" y="2241719"/>
                  <a:pt x="705480" y="2242803"/>
                  <a:pt x="702828" y="2242841"/>
                </a:cubicBezTo>
                <a:cubicBezTo>
                  <a:pt x="700111" y="2242834"/>
                  <a:pt x="697507" y="2241749"/>
                  <a:pt x="695589" y="2239824"/>
                </a:cubicBezTo>
                <a:cubicBezTo>
                  <a:pt x="691733" y="2235847"/>
                  <a:pt x="691733" y="2229525"/>
                  <a:pt x="695589" y="2225547"/>
                </a:cubicBezTo>
                <a:lnTo>
                  <a:pt x="1586791" y="1334748"/>
                </a:lnTo>
                <a:cubicBezTo>
                  <a:pt x="1590701" y="1330806"/>
                  <a:pt x="1597067" y="1330779"/>
                  <a:pt x="1601010" y="1334690"/>
                </a:cubicBezTo>
                <a:close/>
                <a:moveTo>
                  <a:pt x="1625340" y="1157737"/>
                </a:moveTo>
                <a:cubicBezTo>
                  <a:pt x="1625359" y="1157756"/>
                  <a:pt x="1625379" y="1157776"/>
                  <a:pt x="1625398" y="1157795"/>
                </a:cubicBezTo>
                <a:cubicBezTo>
                  <a:pt x="1629230" y="1161704"/>
                  <a:pt x="1629230" y="1167961"/>
                  <a:pt x="1625398" y="1171871"/>
                </a:cubicBezTo>
                <a:lnTo>
                  <a:pt x="539548" y="2257721"/>
                </a:lnTo>
                <a:cubicBezTo>
                  <a:pt x="537723" y="2259802"/>
                  <a:pt x="535077" y="2260978"/>
                  <a:pt x="532309" y="2260939"/>
                </a:cubicBezTo>
                <a:cubicBezTo>
                  <a:pt x="529652" y="2260923"/>
                  <a:pt x="527114" y="2259836"/>
                  <a:pt x="525271" y="2257922"/>
                </a:cubicBezTo>
                <a:cubicBezTo>
                  <a:pt x="521329" y="2254012"/>
                  <a:pt x="521302" y="2247646"/>
                  <a:pt x="525213" y="2243704"/>
                </a:cubicBezTo>
                <a:cubicBezTo>
                  <a:pt x="525232" y="2243684"/>
                  <a:pt x="525252" y="2243665"/>
                  <a:pt x="525271" y="2243645"/>
                </a:cubicBezTo>
                <a:lnTo>
                  <a:pt x="1611121" y="1157795"/>
                </a:lnTo>
                <a:cubicBezTo>
                  <a:pt x="1615032" y="1153853"/>
                  <a:pt x="1621397" y="1153826"/>
                  <a:pt x="1625340" y="1157737"/>
                </a:cubicBezTo>
                <a:close/>
                <a:moveTo>
                  <a:pt x="1610921" y="1005574"/>
                </a:moveTo>
                <a:cubicBezTo>
                  <a:pt x="1614807" y="1001687"/>
                  <a:pt x="1621109" y="1001687"/>
                  <a:pt x="1624996" y="1005574"/>
                </a:cubicBezTo>
                <a:cubicBezTo>
                  <a:pt x="1628883" y="1009461"/>
                  <a:pt x="1628883" y="1015763"/>
                  <a:pt x="1624996" y="1019650"/>
                </a:cubicBezTo>
                <a:lnTo>
                  <a:pt x="389139" y="2255911"/>
                </a:lnTo>
                <a:cubicBezTo>
                  <a:pt x="387323" y="2257864"/>
                  <a:pt x="384767" y="2258960"/>
                  <a:pt x="382101" y="2258927"/>
                </a:cubicBezTo>
                <a:cubicBezTo>
                  <a:pt x="379444" y="2258912"/>
                  <a:pt x="376906" y="2257824"/>
                  <a:pt x="375063" y="2255911"/>
                </a:cubicBezTo>
                <a:cubicBezTo>
                  <a:pt x="371121" y="2252001"/>
                  <a:pt x="371094" y="2245635"/>
                  <a:pt x="375005" y="2241692"/>
                </a:cubicBezTo>
                <a:cubicBezTo>
                  <a:pt x="375024" y="2241673"/>
                  <a:pt x="375044" y="2241653"/>
                  <a:pt x="375063" y="2241634"/>
                </a:cubicBezTo>
                <a:close/>
                <a:moveTo>
                  <a:pt x="1604830" y="874008"/>
                </a:moveTo>
                <a:cubicBezTo>
                  <a:pt x="1604850" y="874027"/>
                  <a:pt x="1604869" y="874047"/>
                  <a:pt x="1604888" y="874066"/>
                </a:cubicBezTo>
                <a:cubicBezTo>
                  <a:pt x="1608775" y="877714"/>
                  <a:pt x="1608969" y="883822"/>
                  <a:pt x="1605321" y="887709"/>
                </a:cubicBezTo>
                <a:cubicBezTo>
                  <a:pt x="1605181" y="887858"/>
                  <a:pt x="1605037" y="888002"/>
                  <a:pt x="1604888" y="888142"/>
                </a:cubicBezTo>
                <a:lnTo>
                  <a:pt x="262657" y="2230173"/>
                </a:lnTo>
                <a:cubicBezTo>
                  <a:pt x="260739" y="2232097"/>
                  <a:pt x="258135" y="2233182"/>
                  <a:pt x="255418" y="2233189"/>
                </a:cubicBezTo>
                <a:cubicBezTo>
                  <a:pt x="252766" y="2233151"/>
                  <a:pt x="250236" y="2232067"/>
                  <a:pt x="248380" y="2230173"/>
                </a:cubicBezTo>
                <a:cubicBezTo>
                  <a:pt x="244493" y="2226525"/>
                  <a:pt x="244299" y="2220416"/>
                  <a:pt x="247947" y="2216529"/>
                </a:cubicBezTo>
                <a:cubicBezTo>
                  <a:pt x="248087" y="2216381"/>
                  <a:pt x="248231" y="2216236"/>
                  <a:pt x="248380" y="2216097"/>
                </a:cubicBezTo>
                <a:lnTo>
                  <a:pt x="1590612" y="874066"/>
                </a:lnTo>
                <a:cubicBezTo>
                  <a:pt x="1594522" y="870124"/>
                  <a:pt x="1600888" y="870097"/>
                  <a:pt x="1604830" y="874008"/>
                </a:cubicBezTo>
                <a:close/>
                <a:moveTo>
                  <a:pt x="1550394" y="761861"/>
                </a:moveTo>
                <a:cubicBezTo>
                  <a:pt x="1554372" y="758005"/>
                  <a:pt x="1560693" y="758005"/>
                  <a:pt x="1564671" y="761861"/>
                </a:cubicBezTo>
                <a:cubicBezTo>
                  <a:pt x="1568614" y="765772"/>
                  <a:pt x="1568640" y="772138"/>
                  <a:pt x="1564729" y="776080"/>
                </a:cubicBezTo>
                <a:cubicBezTo>
                  <a:pt x="1564710" y="776099"/>
                  <a:pt x="1564691" y="776119"/>
                  <a:pt x="1564671" y="776138"/>
                </a:cubicBezTo>
                <a:lnTo>
                  <a:pt x="140801" y="2199608"/>
                </a:lnTo>
                <a:cubicBezTo>
                  <a:pt x="138985" y="2201561"/>
                  <a:pt x="136429" y="2202656"/>
                  <a:pt x="133763" y="2202624"/>
                </a:cubicBezTo>
                <a:cubicBezTo>
                  <a:pt x="131096" y="2202656"/>
                  <a:pt x="128540" y="2201561"/>
                  <a:pt x="126725" y="2199608"/>
                </a:cubicBezTo>
                <a:cubicBezTo>
                  <a:pt x="122838" y="2195960"/>
                  <a:pt x="122644" y="2189851"/>
                  <a:pt x="126292" y="2185964"/>
                </a:cubicBezTo>
                <a:cubicBezTo>
                  <a:pt x="126432" y="2185816"/>
                  <a:pt x="126576" y="2185671"/>
                  <a:pt x="126725" y="2185532"/>
                </a:cubicBezTo>
                <a:close/>
                <a:moveTo>
                  <a:pt x="1501331" y="658706"/>
                </a:moveTo>
                <a:cubicBezTo>
                  <a:pt x="1505273" y="654763"/>
                  <a:pt x="1511665" y="654763"/>
                  <a:pt x="1515608" y="658706"/>
                </a:cubicBezTo>
                <a:cubicBezTo>
                  <a:pt x="1519550" y="662648"/>
                  <a:pt x="1519550" y="669040"/>
                  <a:pt x="1515608" y="672983"/>
                </a:cubicBezTo>
                <a:lnTo>
                  <a:pt x="30808" y="2157380"/>
                </a:lnTo>
                <a:cubicBezTo>
                  <a:pt x="28965" y="2159293"/>
                  <a:pt x="26427" y="2160381"/>
                  <a:pt x="23770" y="2160397"/>
                </a:cubicBezTo>
                <a:cubicBezTo>
                  <a:pt x="21053" y="2160390"/>
                  <a:pt x="18449" y="2159305"/>
                  <a:pt x="16531" y="2157380"/>
                </a:cubicBezTo>
                <a:cubicBezTo>
                  <a:pt x="12699" y="2153471"/>
                  <a:pt x="12699" y="2147214"/>
                  <a:pt x="16531" y="2143305"/>
                </a:cubicBezTo>
                <a:close/>
                <a:moveTo>
                  <a:pt x="1464676" y="556899"/>
                </a:moveTo>
                <a:cubicBezTo>
                  <a:pt x="1464695" y="556918"/>
                  <a:pt x="1464715" y="556937"/>
                  <a:pt x="1464734" y="556957"/>
                </a:cubicBezTo>
                <a:cubicBezTo>
                  <a:pt x="1468621" y="560605"/>
                  <a:pt x="1468815" y="566713"/>
                  <a:pt x="1465167" y="570600"/>
                </a:cubicBezTo>
                <a:cubicBezTo>
                  <a:pt x="1465027" y="570749"/>
                  <a:pt x="1464883" y="570893"/>
                  <a:pt x="1464734" y="571033"/>
                </a:cubicBezTo>
                <a:lnTo>
                  <a:pt x="0" y="2035767"/>
                </a:lnTo>
                <a:lnTo>
                  <a:pt x="0" y="2007414"/>
                </a:lnTo>
                <a:lnTo>
                  <a:pt x="1450457" y="556957"/>
                </a:lnTo>
                <a:cubicBezTo>
                  <a:pt x="1454367" y="553015"/>
                  <a:pt x="1460733" y="552988"/>
                  <a:pt x="1464676" y="556899"/>
                </a:cubicBezTo>
                <a:close/>
                <a:moveTo>
                  <a:pt x="1409177" y="460580"/>
                </a:moveTo>
                <a:cubicBezTo>
                  <a:pt x="1409196" y="460599"/>
                  <a:pt x="1409216" y="460618"/>
                  <a:pt x="1409235" y="460638"/>
                </a:cubicBezTo>
                <a:cubicBezTo>
                  <a:pt x="1413067" y="464547"/>
                  <a:pt x="1413067" y="470804"/>
                  <a:pt x="1409235" y="474714"/>
                </a:cubicBezTo>
                <a:lnTo>
                  <a:pt x="0" y="1883768"/>
                </a:lnTo>
                <a:lnTo>
                  <a:pt x="0" y="1855417"/>
                </a:lnTo>
                <a:lnTo>
                  <a:pt x="1394958" y="460638"/>
                </a:lnTo>
                <a:cubicBezTo>
                  <a:pt x="1398868" y="456696"/>
                  <a:pt x="1405234" y="456669"/>
                  <a:pt x="1409177" y="460580"/>
                </a:cubicBezTo>
                <a:close/>
                <a:moveTo>
                  <a:pt x="1325584" y="377591"/>
                </a:moveTo>
                <a:cubicBezTo>
                  <a:pt x="1329526" y="373648"/>
                  <a:pt x="1335918" y="373648"/>
                  <a:pt x="1339861" y="377591"/>
                </a:cubicBezTo>
                <a:cubicBezTo>
                  <a:pt x="1343803" y="381533"/>
                  <a:pt x="1343803" y="387925"/>
                  <a:pt x="1339861" y="391868"/>
                </a:cubicBezTo>
                <a:lnTo>
                  <a:pt x="0" y="1731558"/>
                </a:lnTo>
                <a:lnTo>
                  <a:pt x="0" y="1703005"/>
                </a:lnTo>
                <a:close/>
                <a:moveTo>
                  <a:pt x="1251787" y="299369"/>
                </a:moveTo>
                <a:cubicBezTo>
                  <a:pt x="1255674" y="295482"/>
                  <a:pt x="1261976" y="295482"/>
                  <a:pt x="1265863" y="299369"/>
                </a:cubicBezTo>
                <a:cubicBezTo>
                  <a:pt x="1269750" y="303256"/>
                  <a:pt x="1269750" y="309558"/>
                  <a:pt x="1265863" y="313445"/>
                </a:cubicBezTo>
                <a:lnTo>
                  <a:pt x="0" y="1579308"/>
                </a:lnTo>
                <a:lnTo>
                  <a:pt x="0" y="1550837"/>
                </a:lnTo>
                <a:close/>
                <a:moveTo>
                  <a:pt x="1182555" y="230139"/>
                </a:moveTo>
                <a:cubicBezTo>
                  <a:pt x="1182575" y="230158"/>
                  <a:pt x="1182594" y="230178"/>
                  <a:pt x="1182613" y="230197"/>
                </a:cubicBezTo>
                <a:cubicBezTo>
                  <a:pt x="1186470" y="234175"/>
                  <a:pt x="1186470" y="240496"/>
                  <a:pt x="1182613" y="244474"/>
                </a:cubicBezTo>
                <a:lnTo>
                  <a:pt x="0" y="1427087"/>
                </a:lnTo>
                <a:lnTo>
                  <a:pt x="0" y="1398534"/>
                </a:lnTo>
                <a:lnTo>
                  <a:pt x="1168337" y="230197"/>
                </a:lnTo>
                <a:cubicBezTo>
                  <a:pt x="1172247" y="226255"/>
                  <a:pt x="1178613" y="226228"/>
                  <a:pt x="1182555" y="230139"/>
                </a:cubicBezTo>
                <a:close/>
                <a:moveTo>
                  <a:pt x="1074833" y="171682"/>
                </a:moveTo>
                <a:cubicBezTo>
                  <a:pt x="1078743" y="167850"/>
                  <a:pt x="1085000" y="167850"/>
                  <a:pt x="1088909" y="171682"/>
                </a:cubicBezTo>
                <a:cubicBezTo>
                  <a:pt x="1092851" y="175592"/>
                  <a:pt x="1092877" y="181958"/>
                  <a:pt x="1088967" y="185901"/>
                </a:cubicBezTo>
                <a:cubicBezTo>
                  <a:pt x="1088948" y="185920"/>
                  <a:pt x="1088928" y="185940"/>
                  <a:pt x="1088909" y="185959"/>
                </a:cubicBezTo>
                <a:lnTo>
                  <a:pt x="0" y="1274440"/>
                </a:lnTo>
                <a:lnTo>
                  <a:pt x="0" y="1246374"/>
                </a:lnTo>
                <a:close/>
                <a:moveTo>
                  <a:pt x="977308" y="116786"/>
                </a:moveTo>
                <a:cubicBezTo>
                  <a:pt x="981250" y="112843"/>
                  <a:pt x="987643" y="112843"/>
                  <a:pt x="991585" y="116786"/>
                </a:cubicBezTo>
                <a:cubicBezTo>
                  <a:pt x="995527" y="120728"/>
                  <a:pt x="995527" y="127120"/>
                  <a:pt x="991585" y="131063"/>
                </a:cubicBezTo>
                <a:lnTo>
                  <a:pt x="0" y="1122514"/>
                </a:lnTo>
                <a:lnTo>
                  <a:pt x="0" y="1093962"/>
                </a:lnTo>
                <a:close/>
                <a:moveTo>
                  <a:pt x="99579" y="80591"/>
                </a:moveTo>
                <a:cubicBezTo>
                  <a:pt x="103522" y="76648"/>
                  <a:pt x="109914" y="76648"/>
                  <a:pt x="113856" y="80591"/>
                </a:cubicBezTo>
                <a:cubicBezTo>
                  <a:pt x="117799" y="84533"/>
                  <a:pt x="117799" y="90925"/>
                  <a:pt x="113856" y="94868"/>
                </a:cubicBezTo>
                <a:lnTo>
                  <a:pt x="0" y="208724"/>
                </a:lnTo>
                <a:lnTo>
                  <a:pt x="0" y="180201"/>
                </a:lnTo>
                <a:close/>
                <a:moveTo>
                  <a:pt x="886158" y="69875"/>
                </a:moveTo>
                <a:cubicBezTo>
                  <a:pt x="886178" y="69895"/>
                  <a:pt x="886197" y="69913"/>
                  <a:pt x="886217" y="69933"/>
                </a:cubicBezTo>
                <a:cubicBezTo>
                  <a:pt x="890073" y="73911"/>
                  <a:pt x="890073" y="80232"/>
                  <a:pt x="886217" y="84210"/>
                </a:cubicBezTo>
                <a:lnTo>
                  <a:pt x="0" y="970303"/>
                </a:lnTo>
                <a:lnTo>
                  <a:pt x="0" y="941751"/>
                </a:lnTo>
                <a:lnTo>
                  <a:pt x="871940" y="69933"/>
                </a:lnTo>
                <a:cubicBezTo>
                  <a:pt x="875850" y="65991"/>
                  <a:pt x="882216" y="65964"/>
                  <a:pt x="886158" y="69875"/>
                </a:cubicBezTo>
                <a:close/>
                <a:moveTo>
                  <a:pt x="753100" y="36352"/>
                </a:moveTo>
                <a:cubicBezTo>
                  <a:pt x="757078" y="32496"/>
                  <a:pt x="763399" y="32496"/>
                  <a:pt x="767377" y="36352"/>
                </a:cubicBezTo>
                <a:cubicBezTo>
                  <a:pt x="771319" y="40263"/>
                  <a:pt x="771345" y="46628"/>
                  <a:pt x="767435" y="50571"/>
                </a:cubicBezTo>
                <a:cubicBezTo>
                  <a:pt x="767416" y="50590"/>
                  <a:pt x="767396" y="50610"/>
                  <a:pt x="767377" y="50629"/>
                </a:cubicBezTo>
                <a:lnTo>
                  <a:pt x="0" y="817892"/>
                </a:lnTo>
                <a:lnTo>
                  <a:pt x="0" y="789340"/>
                </a:lnTo>
                <a:close/>
                <a:moveTo>
                  <a:pt x="320110" y="26844"/>
                </a:moveTo>
                <a:cubicBezTo>
                  <a:pt x="320129" y="26863"/>
                  <a:pt x="320149" y="26882"/>
                  <a:pt x="320168" y="26902"/>
                </a:cubicBezTo>
                <a:cubicBezTo>
                  <a:pt x="324000" y="30812"/>
                  <a:pt x="324000" y="37068"/>
                  <a:pt x="320168" y="40978"/>
                </a:cubicBezTo>
                <a:lnTo>
                  <a:pt x="0" y="361075"/>
                </a:lnTo>
                <a:lnTo>
                  <a:pt x="0" y="332726"/>
                </a:lnTo>
                <a:lnTo>
                  <a:pt x="305891" y="26902"/>
                </a:lnTo>
                <a:cubicBezTo>
                  <a:pt x="309801" y="22961"/>
                  <a:pt x="316167" y="22933"/>
                  <a:pt x="320110" y="26844"/>
                </a:cubicBezTo>
                <a:close/>
                <a:moveTo>
                  <a:pt x="631788" y="20208"/>
                </a:moveTo>
                <a:cubicBezTo>
                  <a:pt x="631808" y="20227"/>
                  <a:pt x="631827" y="20246"/>
                  <a:pt x="631846" y="20266"/>
                </a:cubicBezTo>
                <a:cubicBezTo>
                  <a:pt x="635679" y="24176"/>
                  <a:pt x="635679" y="30432"/>
                  <a:pt x="631846" y="34342"/>
                </a:cubicBezTo>
                <a:lnTo>
                  <a:pt x="0" y="665776"/>
                </a:lnTo>
                <a:lnTo>
                  <a:pt x="0" y="637332"/>
                </a:lnTo>
                <a:lnTo>
                  <a:pt x="617570" y="20266"/>
                </a:lnTo>
                <a:cubicBezTo>
                  <a:pt x="621480" y="16324"/>
                  <a:pt x="627846" y="16297"/>
                  <a:pt x="631788" y="20208"/>
                </a:cubicBezTo>
                <a:close/>
                <a:moveTo>
                  <a:pt x="496661" y="2915"/>
                </a:moveTo>
                <a:cubicBezTo>
                  <a:pt x="496681" y="2934"/>
                  <a:pt x="496700" y="2953"/>
                  <a:pt x="496720" y="2973"/>
                </a:cubicBezTo>
                <a:cubicBezTo>
                  <a:pt x="500607" y="6621"/>
                  <a:pt x="500799" y="12729"/>
                  <a:pt x="497152" y="16616"/>
                </a:cubicBezTo>
                <a:cubicBezTo>
                  <a:pt x="497013" y="16765"/>
                  <a:pt x="496868" y="16909"/>
                  <a:pt x="496720" y="17049"/>
                </a:cubicBezTo>
                <a:lnTo>
                  <a:pt x="0" y="513769"/>
                </a:lnTo>
                <a:lnTo>
                  <a:pt x="0" y="485416"/>
                </a:lnTo>
                <a:lnTo>
                  <a:pt x="482443" y="2973"/>
                </a:lnTo>
                <a:cubicBezTo>
                  <a:pt x="486353" y="-969"/>
                  <a:pt x="492719" y="-996"/>
                  <a:pt x="496661" y="2915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2007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C8D71F1-F450-3540-B0DB-5E198AFD6884}"/>
              </a:ext>
            </a:extLst>
          </p:cNvPr>
          <p:cNvGrpSpPr/>
          <p:nvPr userDrawn="1"/>
        </p:nvGrpSpPr>
        <p:grpSpPr>
          <a:xfrm>
            <a:off x="282293" y="2563082"/>
            <a:ext cx="3178762" cy="580089"/>
            <a:chOff x="5098310" y="621568"/>
            <a:chExt cx="1477115" cy="269557"/>
          </a:xfrm>
          <a:gradFill>
            <a:gsLst>
              <a:gs pos="49000">
                <a:schemeClr val="tx2">
                  <a:alpha val="6000"/>
                </a:schemeClr>
              </a:gs>
              <a:gs pos="87000">
                <a:schemeClr val="tx2">
                  <a:alpha val="40000"/>
                </a:schemeClr>
              </a:gs>
              <a:gs pos="6000">
                <a:schemeClr val="tx2">
                  <a:alpha val="0"/>
                </a:schemeClr>
              </a:gs>
            </a:gsLst>
            <a:lin ang="600000" scaled="0"/>
          </a:gradFill>
        </p:grpSpPr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E61787F-F6EE-7A4C-BEC3-3F8FB657CA58}"/>
                </a:ext>
              </a:extLst>
            </p:cNvPr>
            <p:cNvSpPr/>
            <p:nvPr/>
          </p:nvSpPr>
          <p:spPr>
            <a:xfrm>
              <a:off x="5976866" y="621568"/>
              <a:ext cx="305797" cy="269557"/>
            </a:xfrm>
            <a:custGeom>
              <a:avLst/>
              <a:gdLst>
                <a:gd name="connsiteX0" fmla="*/ 16193 w 305797"/>
                <a:gd name="connsiteY0" fmla="*/ 269558 h 269557"/>
                <a:gd name="connsiteX1" fmla="*/ 174308 w 305797"/>
                <a:gd name="connsiteY1" fmla="*/ 269558 h 269557"/>
                <a:gd name="connsiteX2" fmla="*/ 188882 w 305797"/>
                <a:gd name="connsiteY2" fmla="*/ 260033 h 269557"/>
                <a:gd name="connsiteX3" fmla="*/ 304134 w 305797"/>
                <a:gd name="connsiteY3" fmla="*/ 23336 h 269557"/>
                <a:gd name="connsiteX4" fmla="*/ 296743 w 305797"/>
                <a:gd name="connsiteY4" fmla="*/ 1661 h 269557"/>
                <a:gd name="connsiteX5" fmla="*/ 289561 w 305797"/>
                <a:gd name="connsiteY5" fmla="*/ 0 h 269557"/>
                <a:gd name="connsiteX6" fmla="*/ 131446 w 305797"/>
                <a:gd name="connsiteY6" fmla="*/ 0 h 269557"/>
                <a:gd name="connsiteX7" fmla="*/ 116873 w 305797"/>
                <a:gd name="connsiteY7" fmla="*/ 9525 h 269557"/>
                <a:gd name="connsiteX8" fmla="*/ 1620 w 305797"/>
                <a:gd name="connsiteY8" fmla="*/ 246317 h 269557"/>
                <a:gd name="connsiteX9" fmla="*/ 9145 w 305797"/>
                <a:gd name="connsiteY9" fmla="*/ 267943 h 269557"/>
                <a:gd name="connsiteX10" fmla="*/ 16193 w 305797"/>
                <a:gd name="connsiteY10" fmla="*/ 269558 h 2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797" h="269557">
                  <a:moveTo>
                    <a:pt x="16193" y="269558"/>
                  </a:moveTo>
                  <a:lnTo>
                    <a:pt x="174308" y="269558"/>
                  </a:lnTo>
                  <a:cubicBezTo>
                    <a:pt x="180604" y="269486"/>
                    <a:pt x="186291" y="265771"/>
                    <a:pt x="188882" y="260033"/>
                  </a:cubicBezTo>
                  <a:lnTo>
                    <a:pt x="304134" y="23336"/>
                  </a:lnTo>
                  <a:cubicBezTo>
                    <a:pt x="308077" y="15311"/>
                    <a:pt x="304772" y="5606"/>
                    <a:pt x="296743" y="1661"/>
                  </a:cubicBezTo>
                  <a:cubicBezTo>
                    <a:pt x="294514" y="562"/>
                    <a:pt x="292056" y="-7"/>
                    <a:pt x="289561" y="0"/>
                  </a:cubicBezTo>
                  <a:lnTo>
                    <a:pt x="131446" y="0"/>
                  </a:lnTo>
                  <a:cubicBezTo>
                    <a:pt x="125159" y="94"/>
                    <a:pt x="119482" y="3802"/>
                    <a:pt x="116873" y="9525"/>
                  </a:cubicBezTo>
                  <a:lnTo>
                    <a:pt x="1620" y="246317"/>
                  </a:lnTo>
                  <a:cubicBezTo>
                    <a:pt x="-2276" y="254368"/>
                    <a:pt x="1096" y="264050"/>
                    <a:pt x="9145" y="267943"/>
                  </a:cubicBezTo>
                  <a:cubicBezTo>
                    <a:pt x="11345" y="269005"/>
                    <a:pt x="13755" y="269557"/>
                    <a:pt x="16193" y="269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6B83B50-0CCF-A845-A364-EA85E6261AFF}"/>
                </a:ext>
              </a:extLst>
            </p:cNvPr>
            <p:cNvSpPr/>
            <p:nvPr/>
          </p:nvSpPr>
          <p:spPr>
            <a:xfrm>
              <a:off x="5683964" y="621949"/>
              <a:ext cx="305937" cy="269176"/>
            </a:xfrm>
            <a:custGeom>
              <a:avLst/>
              <a:gdLst>
                <a:gd name="connsiteX0" fmla="*/ 16238 w 305937"/>
                <a:gd name="connsiteY0" fmla="*/ 269177 h 269176"/>
                <a:gd name="connsiteX1" fmla="*/ 174353 w 305937"/>
                <a:gd name="connsiteY1" fmla="*/ 269177 h 269176"/>
                <a:gd name="connsiteX2" fmla="*/ 188926 w 305937"/>
                <a:gd name="connsiteY2" fmla="*/ 259652 h 269176"/>
                <a:gd name="connsiteX3" fmla="*/ 304274 w 305937"/>
                <a:gd name="connsiteY3" fmla="*/ 23336 h 269176"/>
                <a:gd name="connsiteX4" fmla="*/ 296883 w 305937"/>
                <a:gd name="connsiteY4" fmla="*/ 1661 h 269176"/>
                <a:gd name="connsiteX5" fmla="*/ 289701 w 305937"/>
                <a:gd name="connsiteY5" fmla="*/ 0 h 269176"/>
                <a:gd name="connsiteX6" fmla="*/ 131586 w 305937"/>
                <a:gd name="connsiteY6" fmla="*/ 0 h 269176"/>
                <a:gd name="connsiteX7" fmla="*/ 117012 w 305937"/>
                <a:gd name="connsiteY7" fmla="*/ 9525 h 269176"/>
                <a:gd name="connsiteX8" fmla="*/ 1665 w 305937"/>
                <a:gd name="connsiteY8" fmla="*/ 245840 h 269176"/>
                <a:gd name="connsiteX9" fmla="*/ 9052 w 305937"/>
                <a:gd name="connsiteY9" fmla="*/ 267515 h 269176"/>
                <a:gd name="connsiteX10" fmla="*/ 16238 w 305937"/>
                <a:gd name="connsiteY10" fmla="*/ 269177 h 26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937" h="269176">
                  <a:moveTo>
                    <a:pt x="16238" y="269177"/>
                  </a:moveTo>
                  <a:lnTo>
                    <a:pt x="174353" y="269177"/>
                  </a:lnTo>
                  <a:cubicBezTo>
                    <a:pt x="180657" y="269129"/>
                    <a:pt x="186352" y="265407"/>
                    <a:pt x="188926" y="259652"/>
                  </a:cubicBezTo>
                  <a:lnTo>
                    <a:pt x="304274" y="23336"/>
                  </a:lnTo>
                  <a:cubicBezTo>
                    <a:pt x="308217" y="15311"/>
                    <a:pt x="304912" y="5606"/>
                    <a:pt x="296883" y="1661"/>
                  </a:cubicBezTo>
                  <a:cubicBezTo>
                    <a:pt x="294654" y="562"/>
                    <a:pt x="292196" y="-7"/>
                    <a:pt x="289701" y="0"/>
                  </a:cubicBezTo>
                  <a:lnTo>
                    <a:pt x="131586" y="0"/>
                  </a:lnTo>
                  <a:cubicBezTo>
                    <a:pt x="125289" y="71"/>
                    <a:pt x="119605" y="3786"/>
                    <a:pt x="117012" y="9525"/>
                  </a:cubicBezTo>
                  <a:lnTo>
                    <a:pt x="1665" y="245840"/>
                  </a:lnTo>
                  <a:cubicBezTo>
                    <a:pt x="-2281" y="253866"/>
                    <a:pt x="1027" y="263570"/>
                    <a:pt x="9052" y="267515"/>
                  </a:cubicBezTo>
                  <a:cubicBezTo>
                    <a:pt x="11288" y="268615"/>
                    <a:pt x="13747" y="269183"/>
                    <a:pt x="16238" y="269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454FE6A-A3E3-664E-A4C7-74EAC738E1FE}"/>
                </a:ext>
              </a:extLst>
            </p:cNvPr>
            <p:cNvSpPr/>
            <p:nvPr/>
          </p:nvSpPr>
          <p:spPr>
            <a:xfrm>
              <a:off x="5391118" y="621949"/>
              <a:ext cx="305881" cy="269176"/>
            </a:xfrm>
            <a:custGeom>
              <a:avLst/>
              <a:gdLst>
                <a:gd name="connsiteX0" fmla="*/ 16238 w 305881"/>
                <a:gd name="connsiteY0" fmla="*/ 269176 h 269176"/>
                <a:gd name="connsiteX1" fmla="*/ 174353 w 305881"/>
                <a:gd name="connsiteY1" fmla="*/ 269176 h 269176"/>
                <a:gd name="connsiteX2" fmla="*/ 188926 w 305881"/>
                <a:gd name="connsiteY2" fmla="*/ 259651 h 269176"/>
                <a:gd name="connsiteX3" fmla="*/ 304274 w 305881"/>
                <a:gd name="connsiteY3" fmla="*/ 23336 h 269176"/>
                <a:gd name="connsiteX4" fmla="*/ 296639 w 305881"/>
                <a:gd name="connsiteY4" fmla="*/ 1604 h 269176"/>
                <a:gd name="connsiteX5" fmla="*/ 289605 w 305881"/>
                <a:gd name="connsiteY5" fmla="*/ 0 h 269176"/>
                <a:gd name="connsiteX6" fmla="*/ 131586 w 305881"/>
                <a:gd name="connsiteY6" fmla="*/ 0 h 269176"/>
                <a:gd name="connsiteX7" fmla="*/ 116917 w 305881"/>
                <a:gd name="connsiteY7" fmla="*/ 9525 h 269176"/>
                <a:gd name="connsiteX8" fmla="*/ 1665 w 305881"/>
                <a:gd name="connsiteY8" fmla="*/ 245840 h 269176"/>
                <a:gd name="connsiteX9" fmla="*/ 9052 w 305881"/>
                <a:gd name="connsiteY9" fmla="*/ 267515 h 269176"/>
                <a:gd name="connsiteX10" fmla="*/ 16238 w 305881"/>
                <a:gd name="connsiteY10" fmla="*/ 269176 h 26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881" h="269176">
                  <a:moveTo>
                    <a:pt x="16238" y="269176"/>
                  </a:moveTo>
                  <a:lnTo>
                    <a:pt x="174353" y="269176"/>
                  </a:lnTo>
                  <a:cubicBezTo>
                    <a:pt x="180657" y="269129"/>
                    <a:pt x="186353" y="265406"/>
                    <a:pt x="188926" y="259651"/>
                  </a:cubicBezTo>
                  <a:lnTo>
                    <a:pt x="304274" y="23336"/>
                  </a:lnTo>
                  <a:cubicBezTo>
                    <a:pt x="308167" y="15227"/>
                    <a:pt x="304748" y="5497"/>
                    <a:pt x="296639" y="1604"/>
                  </a:cubicBezTo>
                  <a:cubicBezTo>
                    <a:pt x="294444" y="551"/>
                    <a:pt x="292040" y="2"/>
                    <a:pt x="289605" y="0"/>
                  </a:cubicBezTo>
                  <a:lnTo>
                    <a:pt x="131586" y="0"/>
                  </a:lnTo>
                  <a:cubicBezTo>
                    <a:pt x="125269" y="81"/>
                    <a:pt x="119561" y="3787"/>
                    <a:pt x="116917" y="9525"/>
                  </a:cubicBezTo>
                  <a:lnTo>
                    <a:pt x="1665" y="245840"/>
                  </a:lnTo>
                  <a:cubicBezTo>
                    <a:pt x="-2281" y="253866"/>
                    <a:pt x="1026" y="263570"/>
                    <a:pt x="9052" y="267515"/>
                  </a:cubicBezTo>
                  <a:cubicBezTo>
                    <a:pt x="11288" y="268615"/>
                    <a:pt x="13747" y="269183"/>
                    <a:pt x="16238" y="2691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8D479E64-D1F6-B047-94D5-E82B46763710}"/>
                </a:ext>
              </a:extLst>
            </p:cNvPr>
            <p:cNvSpPr/>
            <p:nvPr/>
          </p:nvSpPr>
          <p:spPr>
            <a:xfrm>
              <a:off x="5098310" y="621949"/>
              <a:ext cx="305843" cy="269176"/>
            </a:xfrm>
            <a:custGeom>
              <a:avLst/>
              <a:gdLst>
                <a:gd name="connsiteX0" fmla="*/ 16238 w 305843"/>
                <a:gd name="connsiteY0" fmla="*/ 269177 h 269176"/>
                <a:gd name="connsiteX1" fmla="*/ 174353 w 305843"/>
                <a:gd name="connsiteY1" fmla="*/ 269177 h 269176"/>
                <a:gd name="connsiteX2" fmla="*/ 188926 w 305843"/>
                <a:gd name="connsiteY2" fmla="*/ 259652 h 269176"/>
                <a:gd name="connsiteX3" fmla="*/ 304179 w 305843"/>
                <a:gd name="connsiteY3" fmla="*/ 23336 h 269176"/>
                <a:gd name="connsiteX4" fmla="*/ 296791 w 305843"/>
                <a:gd name="connsiteY4" fmla="*/ 1661 h 269176"/>
                <a:gd name="connsiteX5" fmla="*/ 289605 w 305843"/>
                <a:gd name="connsiteY5" fmla="*/ 0 h 269176"/>
                <a:gd name="connsiteX6" fmla="*/ 131490 w 305843"/>
                <a:gd name="connsiteY6" fmla="*/ 0 h 269176"/>
                <a:gd name="connsiteX7" fmla="*/ 116917 w 305843"/>
                <a:gd name="connsiteY7" fmla="*/ 9525 h 269176"/>
                <a:gd name="connsiteX8" fmla="*/ 1665 w 305843"/>
                <a:gd name="connsiteY8" fmla="*/ 245840 h 269176"/>
                <a:gd name="connsiteX9" fmla="*/ 9052 w 305843"/>
                <a:gd name="connsiteY9" fmla="*/ 267515 h 269176"/>
                <a:gd name="connsiteX10" fmla="*/ 16238 w 305843"/>
                <a:gd name="connsiteY10" fmla="*/ 269177 h 26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843" h="269176">
                  <a:moveTo>
                    <a:pt x="16238" y="269177"/>
                  </a:moveTo>
                  <a:lnTo>
                    <a:pt x="174353" y="269177"/>
                  </a:lnTo>
                  <a:cubicBezTo>
                    <a:pt x="180650" y="269105"/>
                    <a:pt x="186334" y="265390"/>
                    <a:pt x="188926" y="259652"/>
                  </a:cubicBezTo>
                  <a:lnTo>
                    <a:pt x="304179" y="23336"/>
                  </a:lnTo>
                  <a:cubicBezTo>
                    <a:pt x="308124" y="15311"/>
                    <a:pt x="304817" y="5606"/>
                    <a:pt x="296791" y="1661"/>
                  </a:cubicBezTo>
                  <a:cubicBezTo>
                    <a:pt x="294556" y="562"/>
                    <a:pt x="292096" y="-7"/>
                    <a:pt x="289605" y="0"/>
                  </a:cubicBezTo>
                  <a:lnTo>
                    <a:pt x="131490" y="0"/>
                  </a:lnTo>
                  <a:cubicBezTo>
                    <a:pt x="125201" y="94"/>
                    <a:pt x="119528" y="3802"/>
                    <a:pt x="116917" y="9525"/>
                  </a:cubicBezTo>
                  <a:lnTo>
                    <a:pt x="1665" y="245840"/>
                  </a:lnTo>
                  <a:cubicBezTo>
                    <a:pt x="-2281" y="253866"/>
                    <a:pt x="1027" y="263570"/>
                    <a:pt x="9052" y="267515"/>
                  </a:cubicBezTo>
                  <a:cubicBezTo>
                    <a:pt x="11288" y="268615"/>
                    <a:pt x="13747" y="269183"/>
                    <a:pt x="16238" y="269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D6FCB8E-2ABB-764A-9A10-2B11150949E3}"/>
                </a:ext>
              </a:extLst>
            </p:cNvPr>
            <p:cNvSpPr/>
            <p:nvPr/>
          </p:nvSpPr>
          <p:spPr>
            <a:xfrm>
              <a:off x="6269628" y="621568"/>
              <a:ext cx="305797" cy="269557"/>
            </a:xfrm>
            <a:custGeom>
              <a:avLst/>
              <a:gdLst>
                <a:gd name="connsiteX0" fmla="*/ 16193 w 305797"/>
                <a:gd name="connsiteY0" fmla="*/ 269558 h 269557"/>
                <a:gd name="connsiteX1" fmla="*/ 174308 w 305797"/>
                <a:gd name="connsiteY1" fmla="*/ 269558 h 269557"/>
                <a:gd name="connsiteX2" fmla="*/ 188882 w 305797"/>
                <a:gd name="connsiteY2" fmla="*/ 260033 h 269557"/>
                <a:gd name="connsiteX3" fmla="*/ 304134 w 305797"/>
                <a:gd name="connsiteY3" fmla="*/ 23336 h 269557"/>
                <a:gd name="connsiteX4" fmla="*/ 296743 w 305797"/>
                <a:gd name="connsiteY4" fmla="*/ 1661 h 269557"/>
                <a:gd name="connsiteX5" fmla="*/ 289561 w 305797"/>
                <a:gd name="connsiteY5" fmla="*/ 0 h 269557"/>
                <a:gd name="connsiteX6" fmla="*/ 131446 w 305797"/>
                <a:gd name="connsiteY6" fmla="*/ 0 h 269557"/>
                <a:gd name="connsiteX7" fmla="*/ 116873 w 305797"/>
                <a:gd name="connsiteY7" fmla="*/ 9525 h 269557"/>
                <a:gd name="connsiteX8" fmla="*/ 1620 w 305797"/>
                <a:gd name="connsiteY8" fmla="*/ 246317 h 269557"/>
                <a:gd name="connsiteX9" fmla="*/ 9145 w 305797"/>
                <a:gd name="connsiteY9" fmla="*/ 267943 h 269557"/>
                <a:gd name="connsiteX10" fmla="*/ 16193 w 305797"/>
                <a:gd name="connsiteY10" fmla="*/ 269558 h 2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797" h="269557">
                  <a:moveTo>
                    <a:pt x="16193" y="269558"/>
                  </a:moveTo>
                  <a:lnTo>
                    <a:pt x="174308" y="269558"/>
                  </a:lnTo>
                  <a:cubicBezTo>
                    <a:pt x="180604" y="269486"/>
                    <a:pt x="186291" y="265771"/>
                    <a:pt x="188882" y="260033"/>
                  </a:cubicBezTo>
                  <a:lnTo>
                    <a:pt x="304134" y="23336"/>
                  </a:lnTo>
                  <a:cubicBezTo>
                    <a:pt x="308077" y="15311"/>
                    <a:pt x="304772" y="5606"/>
                    <a:pt x="296743" y="1661"/>
                  </a:cubicBezTo>
                  <a:cubicBezTo>
                    <a:pt x="294514" y="562"/>
                    <a:pt x="292056" y="-7"/>
                    <a:pt x="289561" y="0"/>
                  </a:cubicBezTo>
                  <a:lnTo>
                    <a:pt x="131446" y="0"/>
                  </a:lnTo>
                  <a:cubicBezTo>
                    <a:pt x="125159" y="94"/>
                    <a:pt x="119482" y="3802"/>
                    <a:pt x="116873" y="9525"/>
                  </a:cubicBezTo>
                  <a:lnTo>
                    <a:pt x="1620" y="246317"/>
                  </a:lnTo>
                  <a:cubicBezTo>
                    <a:pt x="-2276" y="254368"/>
                    <a:pt x="1096" y="264050"/>
                    <a:pt x="9145" y="267943"/>
                  </a:cubicBezTo>
                  <a:cubicBezTo>
                    <a:pt x="11345" y="269005"/>
                    <a:pt x="13755" y="269557"/>
                    <a:pt x="16193" y="2695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E7AA431-B148-DE41-ACCF-557D55B3AAA1}"/>
              </a:ext>
            </a:extLst>
          </p:cNvPr>
          <p:cNvGrpSpPr/>
          <p:nvPr userDrawn="1"/>
        </p:nvGrpSpPr>
        <p:grpSpPr>
          <a:xfrm>
            <a:off x="532640" y="2827448"/>
            <a:ext cx="589578" cy="716724"/>
            <a:chOff x="1558649" y="860856"/>
            <a:chExt cx="852361" cy="1036178"/>
          </a:xfrm>
        </p:grpSpPr>
        <p:sp>
          <p:nvSpPr>
            <p:cNvPr id="75" name="Freeform 4">
              <a:extLst>
                <a:ext uri="{FF2B5EF4-FFF2-40B4-BE49-F238E27FC236}">
                  <a16:creationId xmlns:a16="http://schemas.microsoft.com/office/drawing/2014/main" id="{2726E3D1-AC76-4549-8A59-F0AB0B1B859D}"/>
                </a:ext>
              </a:extLst>
            </p:cNvPr>
            <p:cNvSpPr/>
            <p:nvPr/>
          </p:nvSpPr>
          <p:spPr>
            <a:xfrm>
              <a:off x="1558649" y="860856"/>
              <a:ext cx="852361" cy="1036178"/>
            </a:xfrm>
            <a:custGeom>
              <a:avLst/>
              <a:gdLst/>
              <a:ahLst/>
              <a:cxnLst/>
              <a:rect l="0" t="0" r="r" b="b"/>
              <a:pathLst>
                <a:path w="3262" h="4406">
                  <a:moveTo>
                    <a:pt x="1628" y="0"/>
                  </a:moveTo>
                  <a:cubicBezTo>
                    <a:pt x="1594" y="0"/>
                    <a:pt x="1561" y="9"/>
                    <a:pt x="1530" y="27"/>
                  </a:cubicBezTo>
                  <a:cubicBezTo>
                    <a:pt x="1141" y="257"/>
                    <a:pt x="1141" y="257"/>
                    <a:pt x="1141" y="257"/>
                  </a:cubicBezTo>
                  <a:cubicBezTo>
                    <a:pt x="935" y="383"/>
                    <a:pt x="710" y="468"/>
                    <a:pt x="477" y="510"/>
                  </a:cubicBezTo>
                  <a:cubicBezTo>
                    <a:pt x="262" y="548"/>
                    <a:pt x="262" y="548"/>
                    <a:pt x="262" y="548"/>
                  </a:cubicBezTo>
                  <a:cubicBezTo>
                    <a:pt x="127" y="573"/>
                    <a:pt x="30" y="698"/>
                    <a:pt x="32" y="845"/>
                  </a:cubicBezTo>
                  <a:cubicBezTo>
                    <a:pt x="42" y="2150"/>
                    <a:pt x="42" y="2150"/>
                    <a:pt x="42" y="2150"/>
                  </a:cubicBezTo>
                  <a:cubicBezTo>
                    <a:pt x="42" y="2391"/>
                    <a:pt x="0" y="2666"/>
                    <a:pt x="296" y="3129"/>
                  </a:cubicBezTo>
                  <a:cubicBezTo>
                    <a:pt x="527" y="3489"/>
                    <a:pt x="1210" y="4103"/>
                    <a:pt x="1498" y="4354"/>
                  </a:cubicBezTo>
                  <a:cubicBezTo>
                    <a:pt x="1537" y="4389"/>
                    <a:pt x="1583" y="4405"/>
                    <a:pt x="1629" y="4405"/>
                  </a:cubicBezTo>
                  <a:cubicBezTo>
                    <a:pt x="1677" y="4405"/>
                    <a:pt x="1723" y="4389"/>
                    <a:pt x="1760" y="4354"/>
                  </a:cubicBezTo>
                  <a:cubicBezTo>
                    <a:pt x="2050" y="4103"/>
                    <a:pt x="2733" y="3489"/>
                    <a:pt x="2964" y="3129"/>
                  </a:cubicBezTo>
                  <a:cubicBezTo>
                    <a:pt x="3261" y="2666"/>
                    <a:pt x="3217" y="2391"/>
                    <a:pt x="3218" y="2150"/>
                  </a:cubicBezTo>
                  <a:cubicBezTo>
                    <a:pt x="3228" y="847"/>
                    <a:pt x="3228" y="847"/>
                    <a:pt x="3228" y="847"/>
                  </a:cubicBezTo>
                  <a:cubicBezTo>
                    <a:pt x="3228" y="839"/>
                    <a:pt x="3228" y="839"/>
                    <a:pt x="3228" y="839"/>
                  </a:cubicBezTo>
                  <a:cubicBezTo>
                    <a:pt x="3227" y="695"/>
                    <a:pt x="3129" y="573"/>
                    <a:pt x="2998" y="548"/>
                  </a:cubicBezTo>
                  <a:cubicBezTo>
                    <a:pt x="2783" y="510"/>
                    <a:pt x="2783" y="510"/>
                    <a:pt x="2783" y="510"/>
                  </a:cubicBezTo>
                  <a:cubicBezTo>
                    <a:pt x="2550" y="468"/>
                    <a:pt x="2325" y="383"/>
                    <a:pt x="2120" y="257"/>
                  </a:cubicBezTo>
                  <a:cubicBezTo>
                    <a:pt x="1730" y="27"/>
                    <a:pt x="1730" y="27"/>
                    <a:pt x="1730" y="27"/>
                  </a:cubicBezTo>
                  <a:cubicBezTo>
                    <a:pt x="1699" y="9"/>
                    <a:pt x="1664" y="0"/>
                    <a:pt x="1630" y="0"/>
                  </a:cubicBezTo>
                  <a:lnTo>
                    <a:pt x="1628" y="0"/>
                  </a:ln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</p:sp>
        <p:sp>
          <p:nvSpPr>
            <p:cNvPr id="76" name="Freeform 2">
              <a:extLst>
                <a:ext uri="{FF2B5EF4-FFF2-40B4-BE49-F238E27FC236}">
                  <a16:creationId xmlns:a16="http://schemas.microsoft.com/office/drawing/2014/main" id="{21F2F591-FAD5-5549-9504-7F25FDC29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64647" y="1128039"/>
              <a:ext cx="440364" cy="439188"/>
            </a:xfrm>
            <a:custGeom>
              <a:avLst/>
              <a:gdLst/>
              <a:ahLst/>
              <a:cxnLst/>
              <a:rect l="0" t="0" r="r" b="b"/>
              <a:pathLst>
                <a:path w="4494" h="4482">
                  <a:moveTo>
                    <a:pt x="2240" y="2179"/>
                  </a:moveTo>
                  <a:lnTo>
                    <a:pt x="2240" y="2179"/>
                  </a:lnTo>
                  <a:cubicBezTo>
                    <a:pt x="2303" y="2194"/>
                    <a:pt x="2341" y="2255"/>
                    <a:pt x="2329" y="2318"/>
                  </a:cubicBezTo>
                  <a:cubicBezTo>
                    <a:pt x="2326" y="2340"/>
                    <a:pt x="2220" y="2817"/>
                    <a:pt x="1778" y="3324"/>
                  </a:cubicBezTo>
                  <a:cubicBezTo>
                    <a:pt x="1486" y="3661"/>
                    <a:pt x="888" y="3934"/>
                    <a:pt x="865" y="3946"/>
                  </a:cubicBezTo>
                  <a:cubicBezTo>
                    <a:pt x="848" y="3954"/>
                    <a:pt x="833" y="3955"/>
                    <a:pt x="814" y="3955"/>
                  </a:cubicBezTo>
                  <a:cubicBezTo>
                    <a:pt x="770" y="3955"/>
                    <a:pt x="727" y="3931"/>
                    <a:pt x="710" y="3890"/>
                  </a:cubicBezTo>
                  <a:cubicBezTo>
                    <a:pt x="681" y="3829"/>
                    <a:pt x="710" y="3758"/>
                    <a:pt x="766" y="3734"/>
                  </a:cubicBezTo>
                  <a:cubicBezTo>
                    <a:pt x="773" y="3729"/>
                    <a:pt x="1343" y="3465"/>
                    <a:pt x="1601" y="3168"/>
                  </a:cubicBezTo>
                  <a:cubicBezTo>
                    <a:pt x="2003" y="2712"/>
                    <a:pt x="2097" y="2277"/>
                    <a:pt x="2097" y="2272"/>
                  </a:cubicBezTo>
                  <a:cubicBezTo>
                    <a:pt x="2112" y="2209"/>
                    <a:pt x="2174" y="2167"/>
                    <a:pt x="2240" y="2179"/>
                  </a:cubicBezTo>
                  <a:moveTo>
                    <a:pt x="2286" y="1610"/>
                  </a:moveTo>
                  <a:lnTo>
                    <a:pt x="2286" y="1610"/>
                  </a:lnTo>
                  <a:cubicBezTo>
                    <a:pt x="2369" y="1616"/>
                    <a:pt x="2451" y="1638"/>
                    <a:pt x="2528" y="1677"/>
                  </a:cubicBezTo>
                  <a:cubicBezTo>
                    <a:pt x="2843" y="1828"/>
                    <a:pt x="2959" y="2093"/>
                    <a:pt x="2860" y="2421"/>
                  </a:cubicBezTo>
                  <a:cubicBezTo>
                    <a:pt x="2806" y="2584"/>
                    <a:pt x="2666" y="3004"/>
                    <a:pt x="2451" y="3327"/>
                  </a:cubicBezTo>
                  <a:cubicBezTo>
                    <a:pt x="2085" y="3882"/>
                    <a:pt x="1427" y="4248"/>
                    <a:pt x="1398" y="4263"/>
                  </a:cubicBezTo>
                  <a:cubicBezTo>
                    <a:pt x="1381" y="4276"/>
                    <a:pt x="1360" y="4277"/>
                    <a:pt x="1342" y="4277"/>
                  </a:cubicBezTo>
                  <a:cubicBezTo>
                    <a:pt x="1301" y="4277"/>
                    <a:pt x="1258" y="4256"/>
                    <a:pt x="1236" y="4216"/>
                  </a:cubicBezTo>
                  <a:cubicBezTo>
                    <a:pt x="1205" y="4161"/>
                    <a:pt x="1226" y="4090"/>
                    <a:pt x="1282" y="4059"/>
                  </a:cubicBezTo>
                  <a:cubicBezTo>
                    <a:pt x="1290" y="4054"/>
                    <a:pt x="1923" y="3702"/>
                    <a:pt x="2257" y="3196"/>
                  </a:cubicBezTo>
                  <a:cubicBezTo>
                    <a:pt x="2455" y="2900"/>
                    <a:pt x="2586" y="2507"/>
                    <a:pt x="2635" y="2350"/>
                  </a:cubicBezTo>
                  <a:cubicBezTo>
                    <a:pt x="2703" y="2137"/>
                    <a:pt x="2635" y="1991"/>
                    <a:pt x="2426" y="1884"/>
                  </a:cubicBezTo>
                  <a:cubicBezTo>
                    <a:pt x="2327" y="1837"/>
                    <a:pt x="2216" y="1833"/>
                    <a:pt x="2114" y="1867"/>
                  </a:cubicBezTo>
                  <a:cubicBezTo>
                    <a:pt x="2008" y="1904"/>
                    <a:pt x="1923" y="1977"/>
                    <a:pt x="1875" y="2076"/>
                  </a:cubicBezTo>
                  <a:cubicBezTo>
                    <a:pt x="1846" y="2132"/>
                    <a:pt x="1814" y="2202"/>
                    <a:pt x="1781" y="2278"/>
                  </a:cubicBezTo>
                  <a:cubicBezTo>
                    <a:pt x="1683" y="2487"/>
                    <a:pt x="1568" y="2746"/>
                    <a:pt x="1405" y="2965"/>
                  </a:cubicBezTo>
                  <a:cubicBezTo>
                    <a:pt x="1309" y="3101"/>
                    <a:pt x="1122" y="3232"/>
                    <a:pt x="851" y="3359"/>
                  </a:cubicBezTo>
                  <a:cubicBezTo>
                    <a:pt x="655" y="3446"/>
                    <a:pt x="490" y="3500"/>
                    <a:pt x="488" y="3500"/>
                  </a:cubicBezTo>
                  <a:cubicBezTo>
                    <a:pt x="423" y="3522"/>
                    <a:pt x="357" y="3485"/>
                    <a:pt x="340" y="3424"/>
                  </a:cubicBezTo>
                  <a:cubicBezTo>
                    <a:pt x="318" y="3361"/>
                    <a:pt x="353" y="3295"/>
                    <a:pt x="413" y="3276"/>
                  </a:cubicBezTo>
                  <a:cubicBezTo>
                    <a:pt x="585" y="3225"/>
                    <a:pt x="1064" y="3038"/>
                    <a:pt x="1220" y="2824"/>
                  </a:cubicBezTo>
                  <a:cubicBezTo>
                    <a:pt x="1364" y="2628"/>
                    <a:pt x="1476" y="2380"/>
                    <a:pt x="1568" y="2178"/>
                  </a:cubicBezTo>
                  <a:cubicBezTo>
                    <a:pt x="1604" y="2105"/>
                    <a:pt x="1635" y="2030"/>
                    <a:pt x="1667" y="1969"/>
                  </a:cubicBezTo>
                  <a:cubicBezTo>
                    <a:pt x="1744" y="1814"/>
                    <a:pt x="1875" y="1696"/>
                    <a:pt x="2037" y="1644"/>
                  </a:cubicBezTo>
                  <a:cubicBezTo>
                    <a:pt x="2119" y="1616"/>
                    <a:pt x="2204" y="1605"/>
                    <a:pt x="2286" y="1610"/>
                  </a:cubicBezTo>
                  <a:moveTo>
                    <a:pt x="2215" y="1078"/>
                  </a:moveTo>
                  <a:lnTo>
                    <a:pt x="2215" y="1078"/>
                  </a:lnTo>
                  <a:cubicBezTo>
                    <a:pt x="2405" y="1071"/>
                    <a:pt x="2594" y="1111"/>
                    <a:pt x="2767" y="1196"/>
                  </a:cubicBezTo>
                  <a:cubicBezTo>
                    <a:pt x="3375" y="1497"/>
                    <a:pt x="3556" y="1996"/>
                    <a:pt x="3318" y="2718"/>
                  </a:cubicBezTo>
                  <a:cubicBezTo>
                    <a:pt x="3210" y="3061"/>
                    <a:pt x="3072" y="3357"/>
                    <a:pt x="2915" y="3594"/>
                  </a:cubicBezTo>
                  <a:cubicBezTo>
                    <a:pt x="2613" y="4048"/>
                    <a:pt x="2103" y="4440"/>
                    <a:pt x="2078" y="4457"/>
                  </a:cubicBezTo>
                  <a:cubicBezTo>
                    <a:pt x="2056" y="4472"/>
                    <a:pt x="2033" y="4481"/>
                    <a:pt x="2008" y="4481"/>
                  </a:cubicBezTo>
                  <a:cubicBezTo>
                    <a:pt x="1972" y="4481"/>
                    <a:pt x="1938" y="4465"/>
                    <a:pt x="1916" y="4433"/>
                  </a:cubicBezTo>
                  <a:cubicBezTo>
                    <a:pt x="1878" y="4384"/>
                    <a:pt x="1887" y="4309"/>
                    <a:pt x="1938" y="4270"/>
                  </a:cubicBezTo>
                  <a:cubicBezTo>
                    <a:pt x="1943" y="4267"/>
                    <a:pt x="2439" y="3881"/>
                    <a:pt x="2722" y="3464"/>
                  </a:cubicBezTo>
                  <a:cubicBezTo>
                    <a:pt x="2866" y="3243"/>
                    <a:pt x="2992" y="2969"/>
                    <a:pt x="3099" y="2648"/>
                  </a:cubicBezTo>
                  <a:cubicBezTo>
                    <a:pt x="3200" y="2329"/>
                    <a:pt x="3212" y="2074"/>
                    <a:pt x="3137" y="1872"/>
                  </a:cubicBezTo>
                  <a:cubicBezTo>
                    <a:pt x="3063" y="1682"/>
                    <a:pt x="2907" y="1532"/>
                    <a:pt x="2666" y="1407"/>
                  </a:cubicBezTo>
                  <a:cubicBezTo>
                    <a:pt x="2439" y="1298"/>
                    <a:pt x="2190" y="1285"/>
                    <a:pt x="1955" y="1366"/>
                  </a:cubicBezTo>
                  <a:cubicBezTo>
                    <a:pt x="1718" y="1449"/>
                    <a:pt x="1522" y="1616"/>
                    <a:pt x="1394" y="1847"/>
                  </a:cubicBezTo>
                  <a:cubicBezTo>
                    <a:pt x="1391" y="1855"/>
                    <a:pt x="1377" y="1894"/>
                    <a:pt x="1368" y="1926"/>
                  </a:cubicBezTo>
                  <a:cubicBezTo>
                    <a:pt x="1321" y="2049"/>
                    <a:pt x="1237" y="2286"/>
                    <a:pt x="1091" y="2520"/>
                  </a:cubicBezTo>
                  <a:cubicBezTo>
                    <a:pt x="1002" y="2667"/>
                    <a:pt x="826" y="2798"/>
                    <a:pt x="577" y="2912"/>
                  </a:cubicBezTo>
                  <a:cubicBezTo>
                    <a:pt x="393" y="2991"/>
                    <a:pt x="238" y="3029"/>
                    <a:pt x="231" y="3031"/>
                  </a:cubicBezTo>
                  <a:cubicBezTo>
                    <a:pt x="170" y="3046"/>
                    <a:pt x="105" y="3007"/>
                    <a:pt x="91" y="2944"/>
                  </a:cubicBezTo>
                  <a:cubicBezTo>
                    <a:pt x="74" y="2883"/>
                    <a:pt x="113" y="2815"/>
                    <a:pt x="176" y="2803"/>
                  </a:cubicBezTo>
                  <a:cubicBezTo>
                    <a:pt x="330" y="2764"/>
                    <a:pt x="758" y="2617"/>
                    <a:pt x="891" y="2395"/>
                  </a:cubicBezTo>
                  <a:cubicBezTo>
                    <a:pt x="1027" y="2181"/>
                    <a:pt x="1099" y="1972"/>
                    <a:pt x="1145" y="1843"/>
                  </a:cubicBezTo>
                  <a:cubicBezTo>
                    <a:pt x="1167" y="1792"/>
                    <a:pt x="1177" y="1756"/>
                    <a:pt x="1190" y="1731"/>
                  </a:cubicBezTo>
                  <a:cubicBezTo>
                    <a:pt x="1346" y="1454"/>
                    <a:pt x="1590" y="1247"/>
                    <a:pt x="1878" y="1143"/>
                  </a:cubicBezTo>
                  <a:cubicBezTo>
                    <a:pt x="1988" y="1104"/>
                    <a:pt x="2102" y="1083"/>
                    <a:pt x="2215" y="1078"/>
                  </a:cubicBezTo>
                  <a:moveTo>
                    <a:pt x="2173" y="537"/>
                  </a:moveTo>
                  <a:lnTo>
                    <a:pt x="2173" y="537"/>
                  </a:lnTo>
                  <a:cubicBezTo>
                    <a:pt x="2228" y="535"/>
                    <a:pt x="2283" y="536"/>
                    <a:pt x="2337" y="540"/>
                  </a:cubicBezTo>
                  <a:cubicBezTo>
                    <a:pt x="2568" y="551"/>
                    <a:pt x="2786" y="611"/>
                    <a:pt x="2994" y="712"/>
                  </a:cubicBezTo>
                  <a:cubicBezTo>
                    <a:pt x="3423" y="926"/>
                    <a:pt x="3718" y="1254"/>
                    <a:pt x="3848" y="1665"/>
                  </a:cubicBezTo>
                  <a:cubicBezTo>
                    <a:pt x="3913" y="1872"/>
                    <a:pt x="3940" y="2103"/>
                    <a:pt x="3918" y="2346"/>
                  </a:cubicBezTo>
                  <a:cubicBezTo>
                    <a:pt x="3896" y="2593"/>
                    <a:pt x="3829" y="2855"/>
                    <a:pt x="3720" y="3127"/>
                  </a:cubicBezTo>
                  <a:cubicBezTo>
                    <a:pt x="3448" y="3798"/>
                    <a:pt x="2994" y="4311"/>
                    <a:pt x="2977" y="4333"/>
                  </a:cubicBezTo>
                  <a:cubicBezTo>
                    <a:pt x="2952" y="4359"/>
                    <a:pt x="2921" y="4374"/>
                    <a:pt x="2889" y="4374"/>
                  </a:cubicBezTo>
                  <a:cubicBezTo>
                    <a:pt x="2861" y="4374"/>
                    <a:pt x="2832" y="4365"/>
                    <a:pt x="2812" y="4343"/>
                  </a:cubicBezTo>
                  <a:cubicBezTo>
                    <a:pt x="2762" y="4301"/>
                    <a:pt x="2759" y="4226"/>
                    <a:pt x="2800" y="4177"/>
                  </a:cubicBezTo>
                  <a:cubicBezTo>
                    <a:pt x="2807" y="4170"/>
                    <a:pt x="3247" y="3667"/>
                    <a:pt x="3503" y="3035"/>
                  </a:cubicBezTo>
                  <a:cubicBezTo>
                    <a:pt x="3604" y="2787"/>
                    <a:pt x="3664" y="2552"/>
                    <a:pt x="3686" y="2326"/>
                  </a:cubicBezTo>
                  <a:cubicBezTo>
                    <a:pt x="3703" y="2112"/>
                    <a:pt x="3681" y="1916"/>
                    <a:pt x="3623" y="1736"/>
                  </a:cubicBezTo>
                  <a:cubicBezTo>
                    <a:pt x="3570" y="1560"/>
                    <a:pt x="3479" y="1405"/>
                    <a:pt x="3356" y="1269"/>
                  </a:cubicBezTo>
                  <a:cubicBezTo>
                    <a:pt x="3232" y="1135"/>
                    <a:pt x="3076" y="1017"/>
                    <a:pt x="2892" y="926"/>
                  </a:cubicBezTo>
                  <a:cubicBezTo>
                    <a:pt x="2537" y="748"/>
                    <a:pt x="2136" y="724"/>
                    <a:pt x="1765" y="851"/>
                  </a:cubicBezTo>
                  <a:cubicBezTo>
                    <a:pt x="1389" y="980"/>
                    <a:pt x="1087" y="1244"/>
                    <a:pt x="915" y="1602"/>
                  </a:cubicBezTo>
                  <a:cubicBezTo>
                    <a:pt x="877" y="1679"/>
                    <a:pt x="852" y="1762"/>
                    <a:pt x="828" y="1855"/>
                  </a:cubicBezTo>
                  <a:cubicBezTo>
                    <a:pt x="814" y="1901"/>
                    <a:pt x="799" y="1947"/>
                    <a:pt x="785" y="1996"/>
                  </a:cubicBezTo>
                  <a:cubicBezTo>
                    <a:pt x="659" y="2372"/>
                    <a:pt x="165" y="2491"/>
                    <a:pt x="143" y="2499"/>
                  </a:cubicBezTo>
                  <a:cubicBezTo>
                    <a:pt x="80" y="2513"/>
                    <a:pt x="17" y="2474"/>
                    <a:pt x="3" y="2411"/>
                  </a:cubicBezTo>
                  <a:cubicBezTo>
                    <a:pt x="1" y="2403"/>
                    <a:pt x="0" y="2396"/>
                    <a:pt x="0" y="2389"/>
                  </a:cubicBezTo>
                  <a:lnTo>
                    <a:pt x="0" y="2376"/>
                  </a:lnTo>
                  <a:cubicBezTo>
                    <a:pt x="3" y="2324"/>
                    <a:pt x="38" y="2279"/>
                    <a:pt x="90" y="2268"/>
                  </a:cubicBezTo>
                  <a:cubicBezTo>
                    <a:pt x="90" y="2268"/>
                    <a:pt x="191" y="2244"/>
                    <a:pt x="305" y="2183"/>
                  </a:cubicBezTo>
                  <a:cubicBezTo>
                    <a:pt x="398" y="2134"/>
                    <a:pt x="519" y="2047"/>
                    <a:pt x="560" y="1917"/>
                  </a:cubicBezTo>
                  <a:cubicBezTo>
                    <a:pt x="575" y="1879"/>
                    <a:pt x="589" y="1835"/>
                    <a:pt x="604" y="1789"/>
                  </a:cubicBezTo>
                  <a:cubicBezTo>
                    <a:pt x="627" y="1692"/>
                    <a:pt x="655" y="1595"/>
                    <a:pt x="705" y="1497"/>
                  </a:cubicBezTo>
                  <a:cubicBezTo>
                    <a:pt x="807" y="1291"/>
                    <a:pt x="947" y="1106"/>
                    <a:pt x="1120" y="953"/>
                  </a:cubicBezTo>
                  <a:cubicBezTo>
                    <a:pt x="1287" y="810"/>
                    <a:pt x="1478" y="700"/>
                    <a:pt x="1688" y="630"/>
                  </a:cubicBezTo>
                  <a:cubicBezTo>
                    <a:pt x="1845" y="573"/>
                    <a:pt x="2009" y="542"/>
                    <a:pt x="2173" y="537"/>
                  </a:cubicBezTo>
                  <a:moveTo>
                    <a:pt x="2158" y="3"/>
                  </a:moveTo>
                  <a:lnTo>
                    <a:pt x="2158" y="3"/>
                  </a:lnTo>
                  <a:cubicBezTo>
                    <a:pt x="2230" y="0"/>
                    <a:pt x="2302" y="1"/>
                    <a:pt x="2374" y="6"/>
                  </a:cubicBezTo>
                  <a:cubicBezTo>
                    <a:pt x="2673" y="25"/>
                    <a:pt x="2961" y="103"/>
                    <a:pt x="3232" y="237"/>
                  </a:cubicBezTo>
                  <a:cubicBezTo>
                    <a:pt x="3502" y="371"/>
                    <a:pt x="3741" y="555"/>
                    <a:pt x="3935" y="782"/>
                  </a:cubicBezTo>
                  <a:cubicBezTo>
                    <a:pt x="4126" y="1000"/>
                    <a:pt x="4269" y="1251"/>
                    <a:pt x="4361" y="1530"/>
                  </a:cubicBezTo>
                  <a:cubicBezTo>
                    <a:pt x="4455" y="1807"/>
                    <a:pt x="4493" y="2095"/>
                    <a:pt x="4477" y="2384"/>
                  </a:cubicBezTo>
                  <a:cubicBezTo>
                    <a:pt x="4460" y="2682"/>
                    <a:pt x="4382" y="2976"/>
                    <a:pt x="4250" y="3246"/>
                  </a:cubicBezTo>
                  <a:cubicBezTo>
                    <a:pt x="4230" y="3288"/>
                    <a:pt x="4189" y="3312"/>
                    <a:pt x="4143" y="3312"/>
                  </a:cubicBezTo>
                  <a:cubicBezTo>
                    <a:pt x="4126" y="3312"/>
                    <a:pt x="4107" y="3310"/>
                    <a:pt x="4095" y="3302"/>
                  </a:cubicBezTo>
                  <a:cubicBezTo>
                    <a:pt x="4034" y="3271"/>
                    <a:pt x="4010" y="3202"/>
                    <a:pt x="4041" y="3144"/>
                  </a:cubicBezTo>
                  <a:cubicBezTo>
                    <a:pt x="4160" y="2899"/>
                    <a:pt x="4228" y="2641"/>
                    <a:pt x="4244" y="2369"/>
                  </a:cubicBezTo>
                  <a:cubicBezTo>
                    <a:pt x="4259" y="2111"/>
                    <a:pt x="4223" y="1854"/>
                    <a:pt x="4138" y="1606"/>
                  </a:cubicBezTo>
                  <a:cubicBezTo>
                    <a:pt x="4056" y="1357"/>
                    <a:pt x="3928" y="1132"/>
                    <a:pt x="3759" y="937"/>
                  </a:cubicBezTo>
                  <a:cubicBezTo>
                    <a:pt x="3585" y="732"/>
                    <a:pt x="3372" y="565"/>
                    <a:pt x="3130" y="446"/>
                  </a:cubicBezTo>
                  <a:cubicBezTo>
                    <a:pt x="2888" y="324"/>
                    <a:pt x="2627" y="259"/>
                    <a:pt x="2361" y="239"/>
                  </a:cubicBezTo>
                  <a:cubicBezTo>
                    <a:pt x="2103" y="227"/>
                    <a:pt x="1846" y="260"/>
                    <a:pt x="1600" y="346"/>
                  </a:cubicBezTo>
                  <a:cubicBezTo>
                    <a:pt x="1353" y="431"/>
                    <a:pt x="1129" y="558"/>
                    <a:pt x="932" y="728"/>
                  </a:cubicBezTo>
                  <a:cubicBezTo>
                    <a:pt x="732" y="905"/>
                    <a:pt x="567" y="1117"/>
                    <a:pt x="447" y="1363"/>
                  </a:cubicBezTo>
                  <a:cubicBezTo>
                    <a:pt x="381" y="1496"/>
                    <a:pt x="330" y="1637"/>
                    <a:pt x="296" y="1783"/>
                  </a:cubicBezTo>
                  <a:cubicBezTo>
                    <a:pt x="282" y="1847"/>
                    <a:pt x="219" y="1886"/>
                    <a:pt x="154" y="1871"/>
                  </a:cubicBezTo>
                  <a:cubicBezTo>
                    <a:pt x="91" y="1856"/>
                    <a:pt x="53" y="1793"/>
                    <a:pt x="66" y="1729"/>
                  </a:cubicBezTo>
                  <a:cubicBezTo>
                    <a:pt x="105" y="1566"/>
                    <a:pt x="161" y="1406"/>
                    <a:pt x="236" y="1258"/>
                  </a:cubicBezTo>
                  <a:cubicBezTo>
                    <a:pt x="369" y="985"/>
                    <a:pt x="553" y="744"/>
                    <a:pt x="780" y="551"/>
                  </a:cubicBezTo>
                  <a:cubicBezTo>
                    <a:pt x="1000" y="360"/>
                    <a:pt x="1250" y="215"/>
                    <a:pt x="1527" y="122"/>
                  </a:cubicBezTo>
                  <a:cubicBezTo>
                    <a:pt x="1732" y="51"/>
                    <a:pt x="1943" y="11"/>
                    <a:pt x="2158" y="3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1043783-2090-2740-8A9B-64C1822CEE04}"/>
              </a:ext>
            </a:extLst>
          </p:cNvPr>
          <p:cNvGrpSpPr/>
          <p:nvPr userDrawn="1"/>
        </p:nvGrpSpPr>
        <p:grpSpPr>
          <a:xfrm rot="10800000" flipH="1">
            <a:off x="1302263" y="3349457"/>
            <a:ext cx="1128042" cy="207621"/>
            <a:chOff x="4467257" y="275609"/>
            <a:chExt cx="1102102" cy="202847"/>
          </a:xfrm>
          <a:solidFill>
            <a:schemeClr val="accent1"/>
          </a:solidFill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0E1DC6A-2DF2-C44F-99CE-B3F9CACACAB2}"/>
                </a:ext>
              </a:extLst>
            </p:cNvPr>
            <p:cNvSpPr/>
            <p:nvPr/>
          </p:nvSpPr>
          <p:spPr>
            <a:xfrm rot="16200000">
              <a:off x="4756970" y="278468"/>
              <a:ext cx="196823" cy="197130"/>
            </a:xfrm>
            <a:custGeom>
              <a:avLst/>
              <a:gdLst>
                <a:gd name="connsiteX0" fmla="*/ 194997 w 196823"/>
                <a:gd name="connsiteY0" fmla="*/ 25432 h 197130"/>
                <a:gd name="connsiteX1" fmla="*/ 114129 w 196823"/>
                <a:gd name="connsiteY1" fmla="*/ 187357 h 197130"/>
                <a:gd name="connsiteX2" fmla="*/ 90657 w 196823"/>
                <a:gd name="connsiteY2" fmla="*/ 195317 h 197130"/>
                <a:gd name="connsiteX3" fmla="*/ 82697 w 196823"/>
                <a:gd name="connsiteY3" fmla="*/ 187357 h 197130"/>
                <a:gd name="connsiteX4" fmla="*/ 1830 w 196823"/>
                <a:gd name="connsiteY4" fmla="*/ 25432 h 197130"/>
                <a:gd name="connsiteX5" fmla="*/ 9814 w 196823"/>
                <a:gd name="connsiteY5" fmla="*/ 1826 h 197130"/>
                <a:gd name="connsiteX6" fmla="*/ 17546 w 196823"/>
                <a:gd name="connsiteY6" fmla="*/ 0 h 197130"/>
                <a:gd name="connsiteX7" fmla="*/ 179471 w 196823"/>
                <a:gd name="connsiteY7" fmla="*/ 0 h 197130"/>
                <a:gd name="connsiteX8" fmla="*/ 196822 w 196823"/>
                <a:gd name="connsiteY8" fmla="*/ 17888 h 197130"/>
                <a:gd name="connsiteX9" fmla="*/ 194997 w 196823"/>
                <a:gd name="connsiteY9" fmla="*/ 25432 h 19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23" h="197130">
                  <a:moveTo>
                    <a:pt x="194997" y="25432"/>
                  </a:moveTo>
                  <a:lnTo>
                    <a:pt x="114129" y="187357"/>
                  </a:lnTo>
                  <a:cubicBezTo>
                    <a:pt x="109846" y="196037"/>
                    <a:pt x="99337" y="199600"/>
                    <a:pt x="90657" y="195317"/>
                  </a:cubicBezTo>
                  <a:cubicBezTo>
                    <a:pt x="87200" y="193611"/>
                    <a:pt x="84403" y="190813"/>
                    <a:pt x="82697" y="187357"/>
                  </a:cubicBezTo>
                  <a:lnTo>
                    <a:pt x="1830" y="25432"/>
                  </a:lnTo>
                  <a:cubicBezTo>
                    <a:pt x="-2484" y="16708"/>
                    <a:pt x="1091" y="6139"/>
                    <a:pt x="9814" y="1826"/>
                  </a:cubicBezTo>
                  <a:cubicBezTo>
                    <a:pt x="12220" y="636"/>
                    <a:pt x="14864" y="12"/>
                    <a:pt x="17546" y="0"/>
                  </a:cubicBezTo>
                  <a:lnTo>
                    <a:pt x="179471" y="0"/>
                  </a:lnTo>
                  <a:cubicBezTo>
                    <a:pt x="189202" y="149"/>
                    <a:pt x="196969" y="8157"/>
                    <a:pt x="196822" y="17888"/>
                  </a:cubicBezTo>
                  <a:cubicBezTo>
                    <a:pt x="196782" y="20507"/>
                    <a:pt x="196158" y="23084"/>
                    <a:pt x="194997" y="25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E75A8C3-88F7-CB4D-85FF-AC3527A7F278}"/>
                </a:ext>
              </a:extLst>
            </p:cNvPr>
            <p:cNvSpPr/>
            <p:nvPr/>
          </p:nvSpPr>
          <p:spPr>
            <a:xfrm rot="16200000">
              <a:off x="5366512" y="275610"/>
              <a:ext cx="202847" cy="202846"/>
            </a:xfrm>
            <a:custGeom>
              <a:avLst/>
              <a:gdLst>
                <a:gd name="connsiteX0" fmla="*/ 201533 w 202847"/>
                <a:gd name="connsiteY0" fmla="*/ 18288 h 202846"/>
                <a:gd name="connsiteX1" fmla="*/ 112760 w 202847"/>
                <a:gd name="connsiteY1" fmla="*/ 195834 h 202846"/>
                <a:gd name="connsiteX2" fmla="*/ 95767 w 202847"/>
                <a:gd name="connsiteY2" fmla="*/ 201511 h 202846"/>
                <a:gd name="connsiteX3" fmla="*/ 90090 w 202847"/>
                <a:gd name="connsiteY3" fmla="*/ 195834 h 202846"/>
                <a:gd name="connsiteX4" fmla="*/ 1317 w 202847"/>
                <a:gd name="connsiteY4" fmla="*/ 18288 h 202846"/>
                <a:gd name="connsiteX5" fmla="*/ 7051 w 202847"/>
                <a:gd name="connsiteY5" fmla="*/ 1314 h 202846"/>
                <a:gd name="connsiteX6" fmla="*/ 12652 w 202847"/>
                <a:gd name="connsiteY6" fmla="*/ 0 h 202846"/>
                <a:gd name="connsiteX7" fmla="*/ 190198 w 202847"/>
                <a:gd name="connsiteY7" fmla="*/ 0 h 202846"/>
                <a:gd name="connsiteX8" fmla="*/ 202847 w 202847"/>
                <a:gd name="connsiteY8" fmla="*/ 12687 h 202846"/>
                <a:gd name="connsiteX9" fmla="*/ 201533 w 202847"/>
                <a:gd name="connsiteY9" fmla="*/ 18288 h 202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2847" h="202846">
                  <a:moveTo>
                    <a:pt x="201533" y="18288"/>
                  </a:moveTo>
                  <a:lnTo>
                    <a:pt x="112760" y="195834"/>
                  </a:lnTo>
                  <a:cubicBezTo>
                    <a:pt x="109636" y="202092"/>
                    <a:pt x="102028" y="204635"/>
                    <a:pt x="95767" y="201511"/>
                  </a:cubicBezTo>
                  <a:cubicBezTo>
                    <a:pt x="93310" y="200282"/>
                    <a:pt x="91317" y="198291"/>
                    <a:pt x="90090" y="195834"/>
                  </a:cubicBezTo>
                  <a:lnTo>
                    <a:pt x="1317" y="18288"/>
                  </a:lnTo>
                  <a:cubicBezTo>
                    <a:pt x="-1786" y="12021"/>
                    <a:pt x="781" y="4420"/>
                    <a:pt x="7051" y="1314"/>
                  </a:cubicBezTo>
                  <a:cubicBezTo>
                    <a:pt x="8792" y="457"/>
                    <a:pt x="10709" y="0"/>
                    <a:pt x="12652" y="0"/>
                  </a:cubicBezTo>
                  <a:lnTo>
                    <a:pt x="190198" y="0"/>
                  </a:lnTo>
                  <a:cubicBezTo>
                    <a:pt x="197194" y="10"/>
                    <a:pt x="202858" y="5686"/>
                    <a:pt x="202847" y="12687"/>
                  </a:cubicBezTo>
                  <a:cubicBezTo>
                    <a:pt x="202844" y="14630"/>
                    <a:pt x="202395" y="16545"/>
                    <a:pt x="201533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49EF03E-5723-2948-B32F-E583CF15D160}"/>
                </a:ext>
              </a:extLst>
            </p:cNvPr>
            <p:cNvSpPr/>
            <p:nvPr/>
          </p:nvSpPr>
          <p:spPr>
            <a:xfrm rot="16200000">
              <a:off x="4467256" y="279200"/>
              <a:ext cx="195667" cy="195666"/>
            </a:xfrm>
            <a:custGeom>
              <a:avLst/>
              <a:gdLst>
                <a:gd name="connsiteX0" fmla="*/ 193753 w 195667"/>
                <a:gd name="connsiteY0" fmla="*/ 26670 h 195666"/>
                <a:gd name="connsiteX1" fmla="*/ 114409 w 195667"/>
                <a:gd name="connsiteY1" fmla="*/ 185452 h 195666"/>
                <a:gd name="connsiteX2" fmla="*/ 89616 w 195667"/>
                <a:gd name="connsiteY2" fmla="*/ 193710 h 195666"/>
                <a:gd name="connsiteX3" fmla="*/ 81358 w 195667"/>
                <a:gd name="connsiteY3" fmla="*/ 185452 h 195666"/>
                <a:gd name="connsiteX4" fmla="*/ 1919 w 195667"/>
                <a:gd name="connsiteY4" fmla="*/ 26670 h 195666"/>
                <a:gd name="connsiteX5" fmla="*/ 10292 w 195667"/>
                <a:gd name="connsiteY5" fmla="*/ 1915 h 195666"/>
                <a:gd name="connsiteX6" fmla="*/ 18493 w 195667"/>
                <a:gd name="connsiteY6" fmla="*/ 0 h 195666"/>
                <a:gd name="connsiteX7" fmla="*/ 177179 w 195667"/>
                <a:gd name="connsiteY7" fmla="*/ 0 h 195666"/>
                <a:gd name="connsiteX8" fmla="*/ 195667 w 195667"/>
                <a:gd name="connsiteY8" fmla="*/ 18469 h 195666"/>
                <a:gd name="connsiteX9" fmla="*/ 193753 w 195667"/>
                <a:gd name="connsiteY9" fmla="*/ 26670 h 195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667" h="195666">
                  <a:moveTo>
                    <a:pt x="193753" y="26670"/>
                  </a:moveTo>
                  <a:lnTo>
                    <a:pt x="114409" y="185452"/>
                  </a:lnTo>
                  <a:cubicBezTo>
                    <a:pt x="109843" y="194579"/>
                    <a:pt x="98743" y="198276"/>
                    <a:pt x="89616" y="193710"/>
                  </a:cubicBezTo>
                  <a:cubicBezTo>
                    <a:pt x="86043" y="191923"/>
                    <a:pt x="83145" y="189025"/>
                    <a:pt x="81358" y="185452"/>
                  </a:cubicBezTo>
                  <a:lnTo>
                    <a:pt x="1919" y="26670"/>
                  </a:lnTo>
                  <a:cubicBezTo>
                    <a:pt x="-2605" y="17522"/>
                    <a:pt x="1144" y="6439"/>
                    <a:pt x="10292" y="1915"/>
                  </a:cubicBezTo>
                  <a:cubicBezTo>
                    <a:pt x="12841" y="653"/>
                    <a:pt x="15647" y="-2"/>
                    <a:pt x="18493" y="0"/>
                  </a:cubicBezTo>
                  <a:lnTo>
                    <a:pt x="177179" y="0"/>
                  </a:lnTo>
                  <a:cubicBezTo>
                    <a:pt x="187384" y="-6"/>
                    <a:pt x="195662" y="8263"/>
                    <a:pt x="195667" y="18469"/>
                  </a:cubicBezTo>
                  <a:cubicBezTo>
                    <a:pt x="195669" y="21313"/>
                    <a:pt x="195014" y="24120"/>
                    <a:pt x="19375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8955D74-1137-144B-B2F9-137E05ABF8A0}"/>
                </a:ext>
              </a:extLst>
            </p:cNvPr>
            <p:cNvSpPr/>
            <p:nvPr/>
          </p:nvSpPr>
          <p:spPr>
            <a:xfrm rot="16200000">
              <a:off x="5061616" y="277858"/>
              <a:ext cx="198352" cy="198351"/>
            </a:xfrm>
            <a:custGeom>
              <a:avLst/>
              <a:gdLst>
                <a:gd name="connsiteX0" fmla="*/ 196619 w 198352"/>
                <a:gd name="connsiteY0" fmla="*/ 23717 h 198351"/>
                <a:gd name="connsiteX1" fmla="*/ 113846 w 198352"/>
                <a:gd name="connsiteY1" fmla="*/ 189262 h 198351"/>
                <a:gd name="connsiteX2" fmla="*/ 91882 w 198352"/>
                <a:gd name="connsiteY2" fmla="*/ 196634 h 198351"/>
                <a:gd name="connsiteX3" fmla="*/ 84509 w 198352"/>
                <a:gd name="connsiteY3" fmla="*/ 189262 h 198351"/>
                <a:gd name="connsiteX4" fmla="*/ 1737 w 198352"/>
                <a:gd name="connsiteY4" fmla="*/ 23717 h 198351"/>
                <a:gd name="connsiteX5" fmla="*/ 9052 w 198352"/>
                <a:gd name="connsiteY5" fmla="*/ 1734 h 198351"/>
                <a:gd name="connsiteX6" fmla="*/ 16406 w 198352"/>
                <a:gd name="connsiteY6" fmla="*/ 0 h 198351"/>
                <a:gd name="connsiteX7" fmla="*/ 181950 w 198352"/>
                <a:gd name="connsiteY7" fmla="*/ 0 h 198351"/>
                <a:gd name="connsiteX8" fmla="*/ 198352 w 198352"/>
                <a:gd name="connsiteY8" fmla="*/ 16364 h 198351"/>
                <a:gd name="connsiteX9" fmla="*/ 196619 w 198352"/>
                <a:gd name="connsiteY9" fmla="*/ 23717 h 19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352" h="198351">
                  <a:moveTo>
                    <a:pt x="196619" y="23717"/>
                  </a:moveTo>
                  <a:lnTo>
                    <a:pt x="113846" y="189262"/>
                  </a:lnTo>
                  <a:cubicBezTo>
                    <a:pt x="109816" y="197363"/>
                    <a:pt x="99983" y="200663"/>
                    <a:pt x="91882" y="196634"/>
                  </a:cubicBezTo>
                  <a:cubicBezTo>
                    <a:pt x="88687" y="195044"/>
                    <a:pt x="86098" y="192456"/>
                    <a:pt x="84509" y="189262"/>
                  </a:cubicBezTo>
                  <a:lnTo>
                    <a:pt x="1737" y="23717"/>
                  </a:lnTo>
                  <a:cubicBezTo>
                    <a:pt x="-2314" y="15627"/>
                    <a:pt x="962" y="5784"/>
                    <a:pt x="9052" y="1734"/>
                  </a:cubicBezTo>
                  <a:cubicBezTo>
                    <a:pt x="11335" y="591"/>
                    <a:pt x="13853" y="-3"/>
                    <a:pt x="16406" y="0"/>
                  </a:cubicBezTo>
                  <a:lnTo>
                    <a:pt x="181950" y="0"/>
                  </a:lnTo>
                  <a:cubicBezTo>
                    <a:pt x="190998" y="-10"/>
                    <a:pt x="198342" y="7316"/>
                    <a:pt x="198352" y="16364"/>
                  </a:cubicBezTo>
                  <a:cubicBezTo>
                    <a:pt x="198355" y="18917"/>
                    <a:pt x="197762" y="21435"/>
                    <a:pt x="196619" y="237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35977C5-2F7B-7F44-B5E0-D19B891AC0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44585" y="531813"/>
            <a:ext cx="4204117" cy="39830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74313" indent="-274313">
              <a:spcBef>
                <a:spcPts val="2400"/>
              </a:spcBef>
              <a:buClr>
                <a:schemeClr val="accent1"/>
              </a:buClr>
              <a:buSzPct val="100000"/>
              <a:buFont typeface="Courier" pitchFamily="2" charset="0"/>
              <a:buChar char="‣"/>
              <a:defRPr>
                <a:solidFill>
                  <a:schemeClr val="tx1"/>
                </a:solidFill>
              </a:defRPr>
            </a:lvl1pPr>
            <a:lvl2pPr marL="515925" indent="-238119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2pPr>
            <a:lvl3pPr marL="742931" indent="-238119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3pPr>
            <a:lvl4pPr marL="971526" indent="-238119">
              <a:buFont typeface="Apple SD GothicNeo ExtraBold" panose="02000300000000000000" pitchFamily="2" charset="-127"/>
              <a:buChar char="▷"/>
              <a:defRPr/>
            </a:lvl4pPr>
            <a:lvl5pPr marL="1200120" indent="-238119">
              <a:buFont typeface="Apple SD GothicNeo ExtraBold" panose="02000300000000000000" pitchFamily="2" charset="-127"/>
              <a:buChar char="▷"/>
              <a:defRPr/>
            </a:lvl5pPr>
          </a:lstStyle>
          <a:p>
            <a:pPr lvl="0"/>
            <a:r>
              <a:rPr lang="en-US"/>
              <a:t>Insert topic one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DC43BC-1355-F544-8B4D-78BB1409F9B1}"/>
              </a:ext>
            </a:extLst>
          </p:cNvPr>
          <p:cNvSpPr/>
          <p:nvPr userDrawn="1"/>
        </p:nvSpPr>
        <p:spPr>
          <a:xfrm>
            <a:off x="461999" y="1765819"/>
            <a:ext cx="2145139" cy="66787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b="0" i="0" u="none" kern="1200" baseline="0">
                <a:solidFill>
                  <a:schemeClr val="tx1"/>
                </a:solidFill>
                <a:latin typeface="+mj-lt"/>
                <a:cs typeface="CiscoSansTT Thin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8574501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, Numbe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37BE2A8-1232-7B42-A8FF-8C01F6C217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52457" y="762000"/>
            <a:ext cx="4091143" cy="457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  <a:lvl2pPr marL="177796" indent="0">
              <a:buFontTx/>
              <a:buNone/>
              <a:defRPr>
                <a:solidFill>
                  <a:schemeClr val="bg1"/>
                </a:solidFill>
              </a:defRPr>
            </a:lvl2pPr>
            <a:lvl3pPr marL="360354" indent="0">
              <a:buFontTx/>
              <a:buNone/>
              <a:defRPr>
                <a:solidFill>
                  <a:schemeClr val="bg1"/>
                </a:solidFill>
              </a:defRPr>
            </a:lvl3pPr>
            <a:lvl4pPr marL="523862" indent="0">
              <a:buFontTx/>
              <a:buNone/>
              <a:defRPr>
                <a:solidFill>
                  <a:schemeClr val="bg1"/>
                </a:solidFill>
              </a:defRPr>
            </a:lvl4pPr>
            <a:lvl5pPr marL="685783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topic one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9CFFCD8-D895-2840-9936-4EC96F042079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967067" y="1550565"/>
            <a:ext cx="393918" cy="393918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DAA98AF-256D-EB4F-8CD2-9F318B8F4F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2457" y="1518924"/>
            <a:ext cx="4091143" cy="457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  <a:lvl2pPr marL="177796" indent="0">
              <a:buFontTx/>
              <a:buNone/>
              <a:defRPr>
                <a:solidFill>
                  <a:schemeClr val="bg1"/>
                </a:solidFill>
              </a:defRPr>
            </a:lvl2pPr>
            <a:lvl3pPr marL="360354" indent="0">
              <a:buFontTx/>
              <a:buNone/>
              <a:defRPr>
                <a:solidFill>
                  <a:schemeClr val="bg1"/>
                </a:solidFill>
              </a:defRPr>
            </a:lvl3pPr>
            <a:lvl4pPr marL="523862" indent="0">
              <a:buFontTx/>
              <a:buNone/>
              <a:defRPr>
                <a:solidFill>
                  <a:schemeClr val="bg1"/>
                </a:solidFill>
              </a:defRPr>
            </a:lvl4pPr>
            <a:lvl5pPr marL="685783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topic two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117D28-EE20-D346-B679-B380D9B9E3C2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3975160" y="2307489"/>
            <a:ext cx="393918" cy="393918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EAB2726-8CF0-0542-A39A-261B71A478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0550" y="2275848"/>
            <a:ext cx="4091143" cy="457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  <a:lvl2pPr marL="177796" indent="0">
              <a:buFontTx/>
              <a:buNone/>
              <a:defRPr>
                <a:solidFill>
                  <a:schemeClr val="bg1"/>
                </a:solidFill>
              </a:defRPr>
            </a:lvl2pPr>
            <a:lvl3pPr marL="360354" indent="0">
              <a:buFontTx/>
              <a:buNone/>
              <a:defRPr>
                <a:solidFill>
                  <a:schemeClr val="bg1"/>
                </a:solidFill>
              </a:defRPr>
            </a:lvl3pPr>
            <a:lvl4pPr marL="523862" indent="0">
              <a:buFontTx/>
              <a:buNone/>
              <a:defRPr>
                <a:solidFill>
                  <a:schemeClr val="bg1"/>
                </a:solidFill>
              </a:defRPr>
            </a:lvl4pPr>
            <a:lvl5pPr marL="685783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topic three here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9D29933-A44D-5946-8923-9ADD691BDC19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3975160" y="3064413"/>
            <a:ext cx="393918" cy="393918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5205B15-675C-DC4D-B3A4-B878F48FA2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0550" y="3032772"/>
            <a:ext cx="4091143" cy="457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  <a:lvl2pPr marL="177796" indent="0">
              <a:buFontTx/>
              <a:buNone/>
              <a:defRPr>
                <a:solidFill>
                  <a:schemeClr val="bg1"/>
                </a:solidFill>
              </a:defRPr>
            </a:lvl2pPr>
            <a:lvl3pPr marL="360354" indent="0">
              <a:buFontTx/>
              <a:buNone/>
              <a:defRPr>
                <a:solidFill>
                  <a:schemeClr val="bg1"/>
                </a:solidFill>
              </a:defRPr>
            </a:lvl3pPr>
            <a:lvl4pPr marL="523862" indent="0">
              <a:buFontTx/>
              <a:buNone/>
              <a:defRPr>
                <a:solidFill>
                  <a:schemeClr val="bg1"/>
                </a:solidFill>
              </a:defRPr>
            </a:lvl4pPr>
            <a:lvl5pPr marL="685783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topic four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FE71A7A-C295-EE47-A81F-DADF384F94F0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3975160" y="3821337"/>
            <a:ext cx="393918" cy="393918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A1588BF-3282-6349-882A-3513E0EC56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60550" y="3789696"/>
            <a:ext cx="4091143" cy="457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  <a:lvl2pPr marL="177796" indent="0">
              <a:buFontTx/>
              <a:buNone/>
              <a:defRPr>
                <a:solidFill>
                  <a:schemeClr val="bg1"/>
                </a:solidFill>
              </a:defRPr>
            </a:lvl2pPr>
            <a:lvl3pPr marL="360354" indent="0">
              <a:buFontTx/>
              <a:buNone/>
              <a:defRPr>
                <a:solidFill>
                  <a:schemeClr val="bg1"/>
                </a:solidFill>
              </a:defRPr>
            </a:lvl3pPr>
            <a:lvl4pPr marL="523862" indent="0">
              <a:buFontTx/>
              <a:buNone/>
              <a:defRPr>
                <a:solidFill>
                  <a:schemeClr val="bg1"/>
                </a:solidFill>
              </a:defRPr>
            </a:lvl4pPr>
            <a:lvl5pPr marL="685783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topic five here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1B905EF-54DB-A54E-B9B5-BF39F47D01B6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3967067" y="793641"/>
            <a:ext cx="393918" cy="393918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BBA3CB-DC68-E148-9C76-14197C33FCCA}"/>
              </a:ext>
            </a:extLst>
          </p:cNvPr>
          <p:cNvSpPr/>
          <p:nvPr userDrawn="1"/>
        </p:nvSpPr>
        <p:spPr>
          <a:xfrm>
            <a:off x="461999" y="2109767"/>
            <a:ext cx="2145139" cy="66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b="0" i="0" u="none" kern="1200" baseline="0">
                <a:solidFill>
                  <a:schemeClr val="tx1"/>
                </a:solidFill>
                <a:latin typeface="+mj-lt"/>
                <a:cs typeface="CiscoSansTT Thin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8634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9263DAAD-9118-674A-A3E0-18AE6D0AD66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51C2C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9AEA2519-4EDF-2B40-9100-D88C46DC4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4962695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7159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– Midn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6400800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2CA4B094-35CC-594D-B91E-64679CE86EC8}"/>
              </a:ext>
            </a:extLst>
          </p:cNvPr>
          <p:cNvSpPr/>
          <p:nvPr/>
        </p:nvSpPr>
        <p:spPr>
          <a:xfrm>
            <a:off x="6856549" y="2789398"/>
            <a:ext cx="2023931" cy="2108808"/>
          </a:xfrm>
          <a:custGeom>
            <a:avLst/>
            <a:gdLst>
              <a:gd name="connsiteX0" fmla="*/ 64989 w 2023931"/>
              <a:gd name="connsiteY0" fmla="*/ 1978398 h 2108808"/>
              <a:gd name="connsiteX1" fmla="*/ 130410 w 2023931"/>
              <a:gd name="connsiteY1" fmla="*/ 2043386 h 2108808"/>
              <a:gd name="connsiteX2" fmla="*/ 65421 w 2023931"/>
              <a:gd name="connsiteY2" fmla="*/ 2108808 h 2108808"/>
              <a:gd name="connsiteX3" fmla="*/ 0 w 2023931"/>
              <a:gd name="connsiteY3" fmla="*/ 2043819 h 2108808"/>
              <a:gd name="connsiteX4" fmla="*/ 64989 w 2023931"/>
              <a:gd name="connsiteY4" fmla="*/ 1978398 h 2108808"/>
              <a:gd name="connsiteX5" fmla="*/ 1958725 w 2023931"/>
              <a:gd name="connsiteY5" fmla="*/ 1978358 h 2108808"/>
              <a:gd name="connsiteX6" fmla="*/ 2023931 w 2023931"/>
              <a:gd name="connsiteY6" fmla="*/ 2043564 h 2108808"/>
              <a:gd name="connsiteX7" fmla="*/ 1958725 w 2023931"/>
              <a:gd name="connsiteY7" fmla="*/ 2108769 h 2108808"/>
              <a:gd name="connsiteX8" fmla="*/ 1893520 w 2023931"/>
              <a:gd name="connsiteY8" fmla="*/ 2043564 h 2108808"/>
              <a:gd name="connsiteX9" fmla="*/ 1958725 w 2023931"/>
              <a:gd name="connsiteY9" fmla="*/ 1978358 h 2108808"/>
              <a:gd name="connsiteX10" fmla="*/ 1605546 w 2023931"/>
              <a:gd name="connsiteY10" fmla="*/ 1978358 h 2108808"/>
              <a:gd name="connsiteX11" fmla="*/ 1670752 w 2023931"/>
              <a:gd name="connsiteY11" fmla="*/ 2043564 h 2108808"/>
              <a:gd name="connsiteX12" fmla="*/ 1605546 w 2023931"/>
              <a:gd name="connsiteY12" fmla="*/ 2108769 h 2108808"/>
              <a:gd name="connsiteX13" fmla="*/ 1540341 w 2023931"/>
              <a:gd name="connsiteY13" fmla="*/ 2043564 h 2108808"/>
              <a:gd name="connsiteX14" fmla="*/ 1605546 w 2023931"/>
              <a:gd name="connsiteY14" fmla="*/ 1978358 h 2108808"/>
              <a:gd name="connsiteX15" fmla="*/ 1252565 w 2023931"/>
              <a:gd name="connsiteY15" fmla="*/ 1978358 h 2108808"/>
              <a:gd name="connsiteX16" fmla="*/ 1317770 w 2023931"/>
              <a:gd name="connsiteY16" fmla="*/ 2043564 h 2108808"/>
              <a:gd name="connsiteX17" fmla="*/ 1252565 w 2023931"/>
              <a:gd name="connsiteY17" fmla="*/ 2108769 h 2108808"/>
              <a:gd name="connsiteX18" fmla="*/ 1187360 w 2023931"/>
              <a:gd name="connsiteY18" fmla="*/ 2043564 h 2108808"/>
              <a:gd name="connsiteX19" fmla="*/ 1252565 w 2023931"/>
              <a:gd name="connsiteY19" fmla="*/ 1978358 h 2108808"/>
              <a:gd name="connsiteX20" fmla="*/ 856775 w 2023931"/>
              <a:gd name="connsiteY20" fmla="*/ 1978358 h 2108808"/>
              <a:gd name="connsiteX21" fmla="*/ 921980 w 2023931"/>
              <a:gd name="connsiteY21" fmla="*/ 2043564 h 2108808"/>
              <a:gd name="connsiteX22" fmla="*/ 856775 w 2023931"/>
              <a:gd name="connsiteY22" fmla="*/ 2108769 h 2108808"/>
              <a:gd name="connsiteX23" fmla="*/ 791570 w 2023931"/>
              <a:gd name="connsiteY23" fmla="*/ 2043564 h 2108808"/>
              <a:gd name="connsiteX24" fmla="*/ 856775 w 2023931"/>
              <a:gd name="connsiteY24" fmla="*/ 1978358 h 2108808"/>
              <a:gd name="connsiteX25" fmla="*/ 461183 w 2023931"/>
              <a:gd name="connsiteY25" fmla="*/ 1978358 h 2108808"/>
              <a:gd name="connsiteX26" fmla="*/ 526388 w 2023931"/>
              <a:gd name="connsiteY26" fmla="*/ 2043564 h 2108808"/>
              <a:gd name="connsiteX27" fmla="*/ 461183 w 2023931"/>
              <a:gd name="connsiteY27" fmla="*/ 2108769 h 2108808"/>
              <a:gd name="connsiteX28" fmla="*/ 395978 w 2023931"/>
              <a:gd name="connsiteY28" fmla="*/ 2043564 h 2108808"/>
              <a:gd name="connsiteX29" fmla="*/ 461183 w 2023931"/>
              <a:gd name="connsiteY29" fmla="*/ 1978358 h 2108808"/>
              <a:gd name="connsiteX30" fmla="*/ 461183 w 2023931"/>
              <a:gd name="connsiteY30" fmla="*/ 1591288 h 2108808"/>
              <a:gd name="connsiteX31" fmla="*/ 461183 w 2023931"/>
              <a:gd name="connsiteY31" fmla="*/ 1591288 h 2108808"/>
              <a:gd name="connsiteX32" fmla="*/ 461381 w 2023931"/>
              <a:gd name="connsiteY32" fmla="*/ 1591288 h 2108808"/>
              <a:gd name="connsiteX33" fmla="*/ 517668 w 2023931"/>
              <a:gd name="connsiteY33" fmla="*/ 1647971 h 2108808"/>
              <a:gd name="connsiteX34" fmla="*/ 517668 w 2023931"/>
              <a:gd name="connsiteY34" fmla="*/ 1648168 h 2108808"/>
              <a:gd name="connsiteX35" fmla="*/ 460787 w 2023931"/>
              <a:gd name="connsiteY35" fmla="*/ 1704653 h 2108808"/>
              <a:gd name="connsiteX36" fmla="*/ 404302 w 2023931"/>
              <a:gd name="connsiteY36" fmla="*/ 1647772 h 2108808"/>
              <a:gd name="connsiteX37" fmla="*/ 461183 w 2023931"/>
              <a:gd name="connsiteY37" fmla="*/ 1591288 h 2108808"/>
              <a:gd name="connsiteX38" fmla="*/ 65087 w 2023931"/>
              <a:gd name="connsiteY38" fmla="*/ 1589546 h 2108808"/>
              <a:gd name="connsiteX39" fmla="*/ 123746 w 2023931"/>
              <a:gd name="connsiteY39" fmla="*/ 1647818 h 2108808"/>
              <a:gd name="connsiteX40" fmla="*/ 65474 w 2023931"/>
              <a:gd name="connsiteY40" fmla="*/ 1706478 h 2108808"/>
              <a:gd name="connsiteX41" fmla="*/ 6814 w 2023931"/>
              <a:gd name="connsiteY41" fmla="*/ 1648206 h 2108808"/>
              <a:gd name="connsiteX42" fmla="*/ 65087 w 2023931"/>
              <a:gd name="connsiteY42" fmla="*/ 1589546 h 2108808"/>
              <a:gd name="connsiteX43" fmla="*/ 1605546 w 2023931"/>
              <a:gd name="connsiteY43" fmla="*/ 1582766 h 2108808"/>
              <a:gd name="connsiteX44" fmla="*/ 1605943 w 2023931"/>
              <a:gd name="connsiteY44" fmla="*/ 1582766 h 2108808"/>
              <a:gd name="connsiteX45" fmla="*/ 1670752 w 2023931"/>
              <a:gd name="connsiteY45" fmla="*/ 1647971 h 2108808"/>
              <a:gd name="connsiteX46" fmla="*/ 1605546 w 2023931"/>
              <a:gd name="connsiteY46" fmla="*/ 1713176 h 2108808"/>
              <a:gd name="connsiteX47" fmla="*/ 1540341 w 2023931"/>
              <a:gd name="connsiteY47" fmla="*/ 1647971 h 2108808"/>
              <a:gd name="connsiteX48" fmla="*/ 1605546 w 2023931"/>
              <a:gd name="connsiteY48" fmla="*/ 1582766 h 2108808"/>
              <a:gd name="connsiteX49" fmla="*/ 1958725 w 2023931"/>
              <a:gd name="connsiteY49" fmla="*/ 1582765 h 2108808"/>
              <a:gd name="connsiteX50" fmla="*/ 2023931 w 2023931"/>
              <a:gd name="connsiteY50" fmla="*/ 1647971 h 2108808"/>
              <a:gd name="connsiteX51" fmla="*/ 1958725 w 2023931"/>
              <a:gd name="connsiteY51" fmla="*/ 1713176 h 2108808"/>
              <a:gd name="connsiteX52" fmla="*/ 1893520 w 2023931"/>
              <a:gd name="connsiteY52" fmla="*/ 1647971 h 2108808"/>
              <a:gd name="connsiteX53" fmla="*/ 1958725 w 2023931"/>
              <a:gd name="connsiteY53" fmla="*/ 1582765 h 2108808"/>
              <a:gd name="connsiteX54" fmla="*/ 1252565 w 2023931"/>
              <a:gd name="connsiteY54" fmla="*/ 1582765 h 2108808"/>
              <a:gd name="connsiteX55" fmla="*/ 1317770 w 2023931"/>
              <a:gd name="connsiteY55" fmla="*/ 1647971 h 2108808"/>
              <a:gd name="connsiteX56" fmla="*/ 1252565 w 2023931"/>
              <a:gd name="connsiteY56" fmla="*/ 1713176 h 2108808"/>
              <a:gd name="connsiteX57" fmla="*/ 1187360 w 2023931"/>
              <a:gd name="connsiteY57" fmla="*/ 1647971 h 2108808"/>
              <a:gd name="connsiteX58" fmla="*/ 1252565 w 2023931"/>
              <a:gd name="connsiteY58" fmla="*/ 1582765 h 2108808"/>
              <a:gd name="connsiteX59" fmla="*/ 856775 w 2023931"/>
              <a:gd name="connsiteY59" fmla="*/ 1582765 h 2108808"/>
              <a:gd name="connsiteX60" fmla="*/ 921980 w 2023931"/>
              <a:gd name="connsiteY60" fmla="*/ 1647971 h 2108808"/>
              <a:gd name="connsiteX61" fmla="*/ 856775 w 2023931"/>
              <a:gd name="connsiteY61" fmla="*/ 1713176 h 2108808"/>
              <a:gd name="connsiteX62" fmla="*/ 791570 w 2023931"/>
              <a:gd name="connsiteY62" fmla="*/ 1647971 h 2108808"/>
              <a:gd name="connsiteX63" fmla="*/ 856775 w 2023931"/>
              <a:gd name="connsiteY63" fmla="*/ 1582765 h 2108808"/>
              <a:gd name="connsiteX64" fmla="*/ 65195 w 2023931"/>
              <a:gd name="connsiteY64" fmla="*/ 1202831 h 2108808"/>
              <a:gd name="connsiteX65" fmla="*/ 114545 w 2023931"/>
              <a:gd name="connsiteY65" fmla="*/ 1252181 h 2108808"/>
              <a:gd name="connsiteX66" fmla="*/ 114545 w 2023931"/>
              <a:gd name="connsiteY66" fmla="*/ 1252576 h 2108808"/>
              <a:gd name="connsiteX67" fmla="*/ 64799 w 2023931"/>
              <a:gd name="connsiteY67" fmla="*/ 1301926 h 2108808"/>
              <a:gd name="connsiteX68" fmla="*/ 15449 w 2023931"/>
              <a:gd name="connsiteY68" fmla="*/ 1252181 h 2108808"/>
              <a:gd name="connsiteX69" fmla="*/ 65195 w 2023931"/>
              <a:gd name="connsiteY69" fmla="*/ 1202831 h 2108808"/>
              <a:gd name="connsiteX70" fmla="*/ 461382 w 2023931"/>
              <a:gd name="connsiteY70" fmla="*/ 1202830 h 2108808"/>
              <a:gd name="connsiteX71" fmla="*/ 510732 w 2023931"/>
              <a:gd name="connsiteY71" fmla="*/ 1252181 h 2108808"/>
              <a:gd name="connsiteX72" fmla="*/ 510732 w 2023931"/>
              <a:gd name="connsiteY72" fmla="*/ 1252378 h 2108808"/>
              <a:gd name="connsiteX73" fmla="*/ 461184 w 2023931"/>
              <a:gd name="connsiteY73" fmla="*/ 1301927 h 2108808"/>
              <a:gd name="connsiteX74" fmla="*/ 411636 w 2023931"/>
              <a:gd name="connsiteY74" fmla="*/ 1252379 h 2108808"/>
              <a:gd name="connsiteX75" fmla="*/ 461184 w 2023931"/>
              <a:gd name="connsiteY75" fmla="*/ 1202831 h 2108808"/>
              <a:gd name="connsiteX76" fmla="*/ 461382 w 2023931"/>
              <a:gd name="connsiteY76" fmla="*/ 1202830 h 2108808"/>
              <a:gd name="connsiteX77" fmla="*/ 856775 w 2023931"/>
              <a:gd name="connsiteY77" fmla="*/ 1194902 h 2108808"/>
              <a:gd name="connsiteX78" fmla="*/ 856973 w 2023931"/>
              <a:gd name="connsiteY78" fmla="*/ 1194902 h 2108808"/>
              <a:gd name="connsiteX79" fmla="*/ 914845 w 2023931"/>
              <a:gd name="connsiteY79" fmla="*/ 1252774 h 2108808"/>
              <a:gd name="connsiteX80" fmla="*/ 857171 w 2023931"/>
              <a:gd name="connsiteY80" fmla="*/ 1310646 h 2108808"/>
              <a:gd name="connsiteX81" fmla="*/ 799101 w 2023931"/>
              <a:gd name="connsiteY81" fmla="*/ 1252972 h 2108808"/>
              <a:gd name="connsiteX82" fmla="*/ 856775 w 2023931"/>
              <a:gd name="connsiteY82" fmla="*/ 1194902 h 2108808"/>
              <a:gd name="connsiteX83" fmla="*/ 1958725 w 2023931"/>
              <a:gd name="connsiteY83" fmla="*/ 1187173 h 2108808"/>
              <a:gd name="connsiteX84" fmla="*/ 1958923 w 2023931"/>
              <a:gd name="connsiteY84" fmla="*/ 1187173 h 2108808"/>
              <a:gd name="connsiteX85" fmla="*/ 2023930 w 2023931"/>
              <a:gd name="connsiteY85" fmla="*/ 1252180 h 2108808"/>
              <a:gd name="connsiteX86" fmla="*/ 2023931 w 2023931"/>
              <a:gd name="connsiteY86" fmla="*/ 1252378 h 2108808"/>
              <a:gd name="connsiteX87" fmla="*/ 1958725 w 2023931"/>
              <a:gd name="connsiteY87" fmla="*/ 1317584 h 2108808"/>
              <a:gd name="connsiteX88" fmla="*/ 1893520 w 2023931"/>
              <a:gd name="connsiteY88" fmla="*/ 1252379 h 2108808"/>
              <a:gd name="connsiteX89" fmla="*/ 1958725 w 2023931"/>
              <a:gd name="connsiteY89" fmla="*/ 1187173 h 2108808"/>
              <a:gd name="connsiteX90" fmla="*/ 1605546 w 2023931"/>
              <a:gd name="connsiteY90" fmla="*/ 1187173 h 2108808"/>
              <a:gd name="connsiteX91" fmla="*/ 1605744 w 2023931"/>
              <a:gd name="connsiteY91" fmla="*/ 1187173 h 2108808"/>
              <a:gd name="connsiteX92" fmla="*/ 1670751 w 2023931"/>
              <a:gd name="connsiteY92" fmla="*/ 1252180 h 2108808"/>
              <a:gd name="connsiteX93" fmla="*/ 1670752 w 2023931"/>
              <a:gd name="connsiteY93" fmla="*/ 1252378 h 2108808"/>
              <a:gd name="connsiteX94" fmla="*/ 1605546 w 2023931"/>
              <a:gd name="connsiteY94" fmla="*/ 1317584 h 2108808"/>
              <a:gd name="connsiteX95" fmla="*/ 1540341 w 2023931"/>
              <a:gd name="connsiteY95" fmla="*/ 1252379 h 2108808"/>
              <a:gd name="connsiteX96" fmla="*/ 1605546 w 2023931"/>
              <a:gd name="connsiteY96" fmla="*/ 1187173 h 2108808"/>
              <a:gd name="connsiteX97" fmla="*/ 1252565 w 2023931"/>
              <a:gd name="connsiteY97" fmla="*/ 1187173 h 2108808"/>
              <a:gd name="connsiteX98" fmla="*/ 1252565 w 2023931"/>
              <a:gd name="connsiteY98" fmla="*/ 1187174 h 2108808"/>
              <a:gd name="connsiteX99" fmla="*/ 1317572 w 2023931"/>
              <a:gd name="connsiteY99" fmla="*/ 1252180 h 2108808"/>
              <a:gd name="connsiteX100" fmla="*/ 1317572 w 2023931"/>
              <a:gd name="connsiteY100" fmla="*/ 1252576 h 2108808"/>
              <a:gd name="connsiteX101" fmla="*/ 1252169 w 2023931"/>
              <a:gd name="connsiteY101" fmla="*/ 1317583 h 2108808"/>
              <a:gd name="connsiteX102" fmla="*/ 1187162 w 2023931"/>
              <a:gd name="connsiteY102" fmla="*/ 1252180 h 2108808"/>
              <a:gd name="connsiteX103" fmla="*/ 1252565 w 2023931"/>
              <a:gd name="connsiteY103" fmla="*/ 1187173 h 2108808"/>
              <a:gd name="connsiteX104" fmla="*/ 461182 w 2023931"/>
              <a:gd name="connsiteY104" fmla="*/ 811599 h 2108808"/>
              <a:gd name="connsiteX105" fmla="*/ 506172 w 2023931"/>
              <a:gd name="connsiteY105" fmla="*/ 856588 h 2108808"/>
              <a:gd name="connsiteX106" fmla="*/ 461182 w 2023931"/>
              <a:gd name="connsiteY106" fmla="*/ 901578 h 2108808"/>
              <a:gd name="connsiteX107" fmla="*/ 416193 w 2023931"/>
              <a:gd name="connsiteY107" fmla="*/ 856588 h 2108808"/>
              <a:gd name="connsiteX108" fmla="*/ 461182 w 2023931"/>
              <a:gd name="connsiteY108" fmla="*/ 811599 h 2108808"/>
              <a:gd name="connsiteX109" fmla="*/ 65193 w 2023931"/>
              <a:gd name="connsiteY109" fmla="*/ 811599 h 2108808"/>
              <a:gd name="connsiteX110" fmla="*/ 109985 w 2023931"/>
              <a:gd name="connsiteY110" fmla="*/ 856588 h 2108808"/>
              <a:gd name="connsiteX111" fmla="*/ 109984 w 2023931"/>
              <a:gd name="connsiteY111" fmla="*/ 856785 h 2108808"/>
              <a:gd name="connsiteX112" fmla="*/ 64797 w 2023931"/>
              <a:gd name="connsiteY112" fmla="*/ 901576 h 2108808"/>
              <a:gd name="connsiteX113" fmla="*/ 20006 w 2023931"/>
              <a:gd name="connsiteY113" fmla="*/ 856389 h 2108808"/>
              <a:gd name="connsiteX114" fmla="*/ 65193 w 2023931"/>
              <a:gd name="connsiteY114" fmla="*/ 811599 h 2108808"/>
              <a:gd name="connsiteX115" fmla="*/ 856775 w 2023931"/>
              <a:gd name="connsiteY115" fmla="*/ 801689 h 2108808"/>
              <a:gd name="connsiteX116" fmla="*/ 910881 w 2023931"/>
              <a:gd name="connsiteY116" fmla="*/ 856588 h 2108808"/>
              <a:gd name="connsiteX117" fmla="*/ 910875 w 2023931"/>
              <a:gd name="connsiteY117" fmla="*/ 857375 h 2108808"/>
              <a:gd name="connsiteX118" fmla="*/ 855189 w 2023931"/>
              <a:gd name="connsiteY118" fmla="*/ 911476 h 2108808"/>
              <a:gd name="connsiteX119" fmla="*/ 801089 w 2023931"/>
              <a:gd name="connsiteY119" fmla="*/ 855789 h 2108808"/>
              <a:gd name="connsiteX120" fmla="*/ 856775 w 2023931"/>
              <a:gd name="connsiteY120" fmla="*/ 801689 h 2108808"/>
              <a:gd name="connsiteX121" fmla="*/ 1252565 w 2023931"/>
              <a:gd name="connsiteY121" fmla="*/ 801689 h 2108808"/>
              <a:gd name="connsiteX122" fmla="*/ 1307266 w 2023931"/>
              <a:gd name="connsiteY122" fmla="*/ 856587 h 2108808"/>
              <a:gd name="connsiteX123" fmla="*/ 1307266 w 2023931"/>
              <a:gd name="connsiteY123" fmla="*/ 856785 h 2108808"/>
              <a:gd name="connsiteX124" fmla="*/ 1252168 w 2023931"/>
              <a:gd name="connsiteY124" fmla="*/ 911486 h 2108808"/>
              <a:gd name="connsiteX125" fmla="*/ 1197468 w 2023931"/>
              <a:gd name="connsiteY125" fmla="*/ 856389 h 2108808"/>
              <a:gd name="connsiteX126" fmla="*/ 1252565 w 2023931"/>
              <a:gd name="connsiteY126" fmla="*/ 801689 h 2108808"/>
              <a:gd name="connsiteX127" fmla="*/ 1958726 w 2023931"/>
              <a:gd name="connsiteY127" fmla="*/ 791382 h 2108808"/>
              <a:gd name="connsiteX128" fmla="*/ 1959122 w 2023931"/>
              <a:gd name="connsiteY128" fmla="*/ 791382 h 2108808"/>
              <a:gd name="connsiteX129" fmla="*/ 2023931 w 2023931"/>
              <a:gd name="connsiteY129" fmla="*/ 856587 h 2108808"/>
              <a:gd name="connsiteX130" fmla="*/ 1958726 w 2023931"/>
              <a:gd name="connsiteY130" fmla="*/ 921793 h 2108808"/>
              <a:gd name="connsiteX131" fmla="*/ 1893520 w 2023931"/>
              <a:gd name="connsiteY131" fmla="*/ 856587 h 2108808"/>
              <a:gd name="connsiteX132" fmla="*/ 1958726 w 2023931"/>
              <a:gd name="connsiteY132" fmla="*/ 791382 h 2108808"/>
              <a:gd name="connsiteX133" fmla="*/ 1605546 w 2023931"/>
              <a:gd name="connsiteY133" fmla="*/ 791382 h 2108808"/>
              <a:gd name="connsiteX134" fmla="*/ 1605943 w 2023931"/>
              <a:gd name="connsiteY134" fmla="*/ 791382 h 2108808"/>
              <a:gd name="connsiteX135" fmla="*/ 1670752 w 2023931"/>
              <a:gd name="connsiteY135" fmla="*/ 856587 h 2108808"/>
              <a:gd name="connsiteX136" fmla="*/ 1605546 w 2023931"/>
              <a:gd name="connsiteY136" fmla="*/ 921793 h 2108808"/>
              <a:gd name="connsiteX137" fmla="*/ 1540341 w 2023931"/>
              <a:gd name="connsiteY137" fmla="*/ 856587 h 2108808"/>
              <a:gd name="connsiteX138" fmla="*/ 1605546 w 2023931"/>
              <a:gd name="connsiteY138" fmla="*/ 791382 h 2108808"/>
              <a:gd name="connsiteX139" fmla="*/ 65010 w 2023931"/>
              <a:gd name="connsiteY139" fmla="*/ 430919 h 2108808"/>
              <a:gd name="connsiteX140" fmla="*/ 95036 w 2023931"/>
              <a:gd name="connsiteY140" fmla="*/ 460747 h 2108808"/>
              <a:gd name="connsiteX141" fmla="*/ 65208 w 2023931"/>
              <a:gd name="connsiteY141" fmla="*/ 490773 h 2108808"/>
              <a:gd name="connsiteX142" fmla="*/ 35182 w 2023931"/>
              <a:gd name="connsiteY142" fmla="*/ 460945 h 2108808"/>
              <a:gd name="connsiteX143" fmla="*/ 65010 w 2023931"/>
              <a:gd name="connsiteY143" fmla="*/ 430919 h 2108808"/>
              <a:gd name="connsiteX144" fmla="*/ 461183 w 2023931"/>
              <a:gd name="connsiteY144" fmla="*/ 414620 h 2108808"/>
              <a:gd name="connsiteX145" fmla="*/ 462181 w 2023931"/>
              <a:gd name="connsiteY145" fmla="*/ 414625 h 2108808"/>
              <a:gd name="connsiteX146" fmla="*/ 507560 w 2023931"/>
              <a:gd name="connsiteY146" fmla="*/ 461591 h 2108808"/>
              <a:gd name="connsiteX147" fmla="*/ 461191 w 2023931"/>
              <a:gd name="connsiteY147" fmla="*/ 507374 h 2108808"/>
              <a:gd name="connsiteX148" fmla="*/ 414810 w 2023931"/>
              <a:gd name="connsiteY148" fmla="*/ 461000 h 2108808"/>
              <a:gd name="connsiteX149" fmla="*/ 461183 w 2023931"/>
              <a:gd name="connsiteY149" fmla="*/ 414620 h 2108808"/>
              <a:gd name="connsiteX150" fmla="*/ 856775 w 2023931"/>
              <a:gd name="connsiteY150" fmla="*/ 414421 h 2108808"/>
              <a:gd name="connsiteX151" fmla="*/ 903152 w 2023931"/>
              <a:gd name="connsiteY151" fmla="*/ 460798 h 2108808"/>
              <a:gd name="connsiteX152" fmla="*/ 856775 w 2023931"/>
              <a:gd name="connsiteY152" fmla="*/ 507176 h 2108808"/>
              <a:gd name="connsiteX153" fmla="*/ 810398 w 2023931"/>
              <a:gd name="connsiteY153" fmla="*/ 460798 h 2108808"/>
              <a:gd name="connsiteX154" fmla="*/ 856775 w 2023931"/>
              <a:gd name="connsiteY154" fmla="*/ 414421 h 2108808"/>
              <a:gd name="connsiteX155" fmla="*/ 1605547 w 2023931"/>
              <a:gd name="connsiteY155" fmla="*/ 406890 h 2108808"/>
              <a:gd name="connsiteX156" fmla="*/ 1606543 w 2023931"/>
              <a:gd name="connsiteY156" fmla="*/ 406895 h 2108808"/>
              <a:gd name="connsiteX157" fmla="*/ 1659653 w 2023931"/>
              <a:gd name="connsiteY157" fmla="*/ 461590 h 2108808"/>
              <a:gd name="connsiteX158" fmla="*/ 1605553 w 2023931"/>
              <a:gd name="connsiteY158" fmla="*/ 515103 h 2108808"/>
              <a:gd name="connsiteX159" fmla="*/ 1551443 w 2023931"/>
              <a:gd name="connsiteY159" fmla="*/ 460999 h 2108808"/>
              <a:gd name="connsiteX160" fmla="*/ 1584486 w 2023931"/>
              <a:gd name="connsiteY160" fmla="*/ 411143 h 2108808"/>
              <a:gd name="connsiteX161" fmla="*/ 1252566 w 2023931"/>
              <a:gd name="connsiteY161" fmla="*/ 406692 h 2108808"/>
              <a:gd name="connsiteX162" fmla="*/ 1306672 w 2023931"/>
              <a:gd name="connsiteY162" fmla="*/ 460799 h 2108808"/>
              <a:gd name="connsiteX163" fmla="*/ 1252566 w 2023931"/>
              <a:gd name="connsiteY163" fmla="*/ 514905 h 2108808"/>
              <a:gd name="connsiteX164" fmla="*/ 1198459 w 2023931"/>
              <a:gd name="connsiteY164" fmla="*/ 460799 h 2108808"/>
              <a:gd name="connsiteX165" fmla="*/ 1252566 w 2023931"/>
              <a:gd name="connsiteY165" fmla="*/ 406692 h 2108808"/>
              <a:gd name="connsiteX166" fmla="*/ 1958725 w 2023931"/>
              <a:gd name="connsiteY166" fmla="*/ 395592 h 2108808"/>
              <a:gd name="connsiteX167" fmla="*/ 2023931 w 2023931"/>
              <a:gd name="connsiteY167" fmla="*/ 460797 h 2108808"/>
              <a:gd name="connsiteX168" fmla="*/ 1958725 w 2023931"/>
              <a:gd name="connsiteY168" fmla="*/ 526003 h 2108808"/>
              <a:gd name="connsiteX169" fmla="*/ 1893520 w 2023931"/>
              <a:gd name="connsiteY169" fmla="*/ 460797 h 2108808"/>
              <a:gd name="connsiteX170" fmla="*/ 1958725 w 2023931"/>
              <a:gd name="connsiteY170" fmla="*/ 395592 h 2108808"/>
              <a:gd name="connsiteX171" fmla="*/ 65106 w 2023931"/>
              <a:gd name="connsiteY171" fmla="*/ 41473 h 2108808"/>
              <a:gd name="connsiteX172" fmla="*/ 88968 w 2023931"/>
              <a:gd name="connsiteY172" fmla="*/ 65177 h 2108808"/>
              <a:gd name="connsiteX173" fmla="*/ 65264 w 2023931"/>
              <a:gd name="connsiteY173" fmla="*/ 89039 h 2108808"/>
              <a:gd name="connsiteX174" fmla="*/ 41402 w 2023931"/>
              <a:gd name="connsiteY174" fmla="*/ 65335 h 2108808"/>
              <a:gd name="connsiteX175" fmla="*/ 65106 w 2023931"/>
              <a:gd name="connsiteY175" fmla="*/ 41473 h 2108808"/>
              <a:gd name="connsiteX176" fmla="*/ 461783 w 2023931"/>
              <a:gd name="connsiteY176" fmla="*/ 32301 h 2108808"/>
              <a:gd name="connsiteX177" fmla="*/ 494677 w 2023931"/>
              <a:gd name="connsiteY177" fmla="*/ 65206 h 2108808"/>
              <a:gd name="connsiteX178" fmla="*/ 462372 w 2023931"/>
              <a:gd name="connsiteY178" fmla="*/ 98095 h 2108808"/>
              <a:gd name="connsiteX179" fmla="*/ 428883 w 2023931"/>
              <a:gd name="connsiteY179" fmla="*/ 65795 h 2108808"/>
              <a:gd name="connsiteX180" fmla="*/ 461183 w 2023931"/>
              <a:gd name="connsiteY180" fmla="*/ 32306 h 2108808"/>
              <a:gd name="connsiteX181" fmla="*/ 461783 w 2023931"/>
              <a:gd name="connsiteY181" fmla="*/ 32301 h 2108808"/>
              <a:gd name="connsiteX182" fmla="*/ 856774 w 2023931"/>
              <a:gd name="connsiteY182" fmla="*/ 22198 h 2108808"/>
              <a:gd name="connsiteX183" fmla="*/ 899782 w 2023931"/>
              <a:gd name="connsiteY183" fmla="*/ 65205 h 2108808"/>
              <a:gd name="connsiteX184" fmla="*/ 856774 w 2023931"/>
              <a:gd name="connsiteY184" fmla="*/ 108214 h 2108808"/>
              <a:gd name="connsiteX185" fmla="*/ 813767 w 2023931"/>
              <a:gd name="connsiteY185" fmla="*/ 65205 h 2108808"/>
              <a:gd name="connsiteX186" fmla="*/ 856774 w 2023931"/>
              <a:gd name="connsiteY186" fmla="*/ 22198 h 2108808"/>
              <a:gd name="connsiteX187" fmla="*/ 1252565 w 2023931"/>
              <a:gd name="connsiteY187" fmla="*/ 16253 h 2108808"/>
              <a:gd name="connsiteX188" fmla="*/ 1301518 w 2023931"/>
              <a:gd name="connsiteY188" fmla="*/ 65206 h 2108808"/>
              <a:gd name="connsiteX189" fmla="*/ 1252565 w 2023931"/>
              <a:gd name="connsiteY189" fmla="*/ 114160 h 2108808"/>
              <a:gd name="connsiteX190" fmla="*/ 1203612 w 2023931"/>
              <a:gd name="connsiteY190" fmla="*/ 65206 h 2108808"/>
              <a:gd name="connsiteX191" fmla="*/ 1252565 w 2023931"/>
              <a:gd name="connsiteY191" fmla="*/ 16253 h 2108808"/>
              <a:gd name="connsiteX192" fmla="*/ 1605745 w 2023931"/>
              <a:gd name="connsiteY192" fmla="*/ 9910 h 2108808"/>
              <a:gd name="connsiteX193" fmla="*/ 1661040 w 2023931"/>
              <a:gd name="connsiteY193" fmla="*/ 65206 h 2108808"/>
              <a:gd name="connsiteX194" fmla="*/ 1605943 w 2023931"/>
              <a:gd name="connsiteY194" fmla="*/ 120501 h 2108808"/>
              <a:gd name="connsiteX195" fmla="*/ 1550450 w 2023931"/>
              <a:gd name="connsiteY195" fmla="*/ 65404 h 2108808"/>
              <a:gd name="connsiteX196" fmla="*/ 1605546 w 2023931"/>
              <a:gd name="connsiteY196" fmla="*/ 9911 h 2108808"/>
              <a:gd name="connsiteX197" fmla="*/ 1605745 w 2023931"/>
              <a:gd name="connsiteY197" fmla="*/ 9910 h 2108808"/>
              <a:gd name="connsiteX198" fmla="*/ 1958725 w 2023931"/>
              <a:gd name="connsiteY198" fmla="*/ 0 h 2108808"/>
              <a:gd name="connsiteX199" fmla="*/ 2023931 w 2023931"/>
              <a:gd name="connsiteY199" fmla="*/ 65205 h 2108808"/>
              <a:gd name="connsiteX200" fmla="*/ 1958725 w 2023931"/>
              <a:gd name="connsiteY200" fmla="*/ 130411 h 2108808"/>
              <a:gd name="connsiteX201" fmla="*/ 1893520 w 2023931"/>
              <a:gd name="connsiteY201" fmla="*/ 65205 h 2108808"/>
              <a:gd name="connsiteX202" fmla="*/ 1958725 w 2023931"/>
              <a:gd name="connsiteY202" fmla="*/ 0 h 2108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2023931" h="2108808">
                <a:moveTo>
                  <a:pt x="64989" y="1978398"/>
                </a:moveTo>
                <a:cubicBezTo>
                  <a:pt x="101000" y="1978278"/>
                  <a:pt x="130291" y="2007374"/>
                  <a:pt x="130410" y="2043386"/>
                </a:cubicBezTo>
                <a:cubicBezTo>
                  <a:pt x="130529" y="2079398"/>
                  <a:pt x="101433" y="2108688"/>
                  <a:pt x="65421" y="2108808"/>
                </a:cubicBezTo>
                <a:cubicBezTo>
                  <a:pt x="29409" y="2108927"/>
                  <a:pt x="120" y="2079830"/>
                  <a:pt x="0" y="2043819"/>
                </a:cubicBezTo>
                <a:cubicBezTo>
                  <a:pt x="-119" y="2007807"/>
                  <a:pt x="28977" y="1978517"/>
                  <a:pt x="64989" y="1978398"/>
                </a:cubicBezTo>
                <a:close/>
                <a:moveTo>
                  <a:pt x="1958725" y="1978358"/>
                </a:moveTo>
                <a:cubicBezTo>
                  <a:pt x="1994737" y="1978358"/>
                  <a:pt x="2023931" y="2007551"/>
                  <a:pt x="2023931" y="2043564"/>
                </a:cubicBezTo>
                <a:cubicBezTo>
                  <a:pt x="2023931" y="2079575"/>
                  <a:pt x="1994737" y="2108769"/>
                  <a:pt x="1958725" y="2108769"/>
                </a:cubicBezTo>
                <a:cubicBezTo>
                  <a:pt x="1922714" y="2108769"/>
                  <a:pt x="1893520" y="2079575"/>
                  <a:pt x="1893520" y="2043564"/>
                </a:cubicBezTo>
                <a:cubicBezTo>
                  <a:pt x="1893520" y="2007551"/>
                  <a:pt x="1922714" y="1978358"/>
                  <a:pt x="1958725" y="1978358"/>
                </a:cubicBezTo>
                <a:close/>
                <a:moveTo>
                  <a:pt x="1605546" y="1978358"/>
                </a:moveTo>
                <a:cubicBezTo>
                  <a:pt x="1641558" y="1978358"/>
                  <a:pt x="1670752" y="2007551"/>
                  <a:pt x="1670752" y="2043564"/>
                </a:cubicBezTo>
                <a:cubicBezTo>
                  <a:pt x="1670752" y="2079575"/>
                  <a:pt x="1641558" y="2108769"/>
                  <a:pt x="1605546" y="2108769"/>
                </a:cubicBezTo>
                <a:cubicBezTo>
                  <a:pt x="1569534" y="2108769"/>
                  <a:pt x="1540341" y="2079575"/>
                  <a:pt x="1540341" y="2043564"/>
                </a:cubicBezTo>
                <a:cubicBezTo>
                  <a:pt x="1540341" y="2007551"/>
                  <a:pt x="1569534" y="1978358"/>
                  <a:pt x="1605546" y="1978358"/>
                </a:cubicBezTo>
                <a:close/>
                <a:moveTo>
                  <a:pt x="1252565" y="1978358"/>
                </a:moveTo>
                <a:cubicBezTo>
                  <a:pt x="1288577" y="1978358"/>
                  <a:pt x="1317770" y="2007551"/>
                  <a:pt x="1317770" y="2043564"/>
                </a:cubicBezTo>
                <a:cubicBezTo>
                  <a:pt x="1317770" y="2079575"/>
                  <a:pt x="1288577" y="2108769"/>
                  <a:pt x="1252565" y="2108769"/>
                </a:cubicBezTo>
                <a:cubicBezTo>
                  <a:pt x="1216553" y="2108769"/>
                  <a:pt x="1187360" y="2079575"/>
                  <a:pt x="1187360" y="2043564"/>
                </a:cubicBezTo>
                <a:cubicBezTo>
                  <a:pt x="1187360" y="2007551"/>
                  <a:pt x="1216553" y="1978358"/>
                  <a:pt x="1252565" y="1978358"/>
                </a:cubicBezTo>
                <a:close/>
                <a:moveTo>
                  <a:pt x="856775" y="1978358"/>
                </a:moveTo>
                <a:cubicBezTo>
                  <a:pt x="892787" y="1978358"/>
                  <a:pt x="921980" y="2007551"/>
                  <a:pt x="921980" y="2043564"/>
                </a:cubicBezTo>
                <a:cubicBezTo>
                  <a:pt x="921980" y="2079575"/>
                  <a:pt x="892787" y="2108769"/>
                  <a:pt x="856775" y="2108769"/>
                </a:cubicBezTo>
                <a:cubicBezTo>
                  <a:pt x="820763" y="2108769"/>
                  <a:pt x="791570" y="2079575"/>
                  <a:pt x="791570" y="2043564"/>
                </a:cubicBezTo>
                <a:cubicBezTo>
                  <a:pt x="791570" y="2007551"/>
                  <a:pt x="820763" y="1978358"/>
                  <a:pt x="856775" y="1978358"/>
                </a:cubicBezTo>
                <a:close/>
                <a:moveTo>
                  <a:pt x="461183" y="1978358"/>
                </a:moveTo>
                <a:cubicBezTo>
                  <a:pt x="497195" y="1978358"/>
                  <a:pt x="526388" y="2007551"/>
                  <a:pt x="526388" y="2043564"/>
                </a:cubicBezTo>
                <a:cubicBezTo>
                  <a:pt x="526388" y="2079575"/>
                  <a:pt x="497195" y="2108769"/>
                  <a:pt x="461183" y="2108769"/>
                </a:cubicBezTo>
                <a:cubicBezTo>
                  <a:pt x="425171" y="2108769"/>
                  <a:pt x="395978" y="2079575"/>
                  <a:pt x="395978" y="2043564"/>
                </a:cubicBezTo>
                <a:cubicBezTo>
                  <a:pt x="395978" y="2007551"/>
                  <a:pt x="425171" y="1978358"/>
                  <a:pt x="461183" y="1978358"/>
                </a:cubicBezTo>
                <a:close/>
                <a:moveTo>
                  <a:pt x="461183" y="1591288"/>
                </a:moveTo>
                <a:lnTo>
                  <a:pt x="461183" y="1591288"/>
                </a:lnTo>
                <a:cubicBezTo>
                  <a:pt x="461249" y="1591288"/>
                  <a:pt x="461315" y="1591288"/>
                  <a:pt x="461381" y="1591288"/>
                </a:cubicBezTo>
                <a:cubicBezTo>
                  <a:pt x="492577" y="1591397"/>
                  <a:pt x="517778" y="1616775"/>
                  <a:pt x="517668" y="1647971"/>
                </a:cubicBezTo>
                <a:cubicBezTo>
                  <a:pt x="517668" y="1648036"/>
                  <a:pt x="517668" y="1648103"/>
                  <a:pt x="517668" y="1648168"/>
                </a:cubicBezTo>
                <a:cubicBezTo>
                  <a:pt x="517558" y="1679473"/>
                  <a:pt x="492092" y="1704763"/>
                  <a:pt x="460787" y="1704653"/>
                </a:cubicBezTo>
                <a:cubicBezTo>
                  <a:pt x="429482" y="1704543"/>
                  <a:pt x="404192" y="1679077"/>
                  <a:pt x="404302" y="1647772"/>
                </a:cubicBezTo>
                <a:cubicBezTo>
                  <a:pt x="404412" y="1616467"/>
                  <a:pt x="429878" y="1591178"/>
                  <a:pt x="461183" y="1591288"/>
                </a:cubicBezTo>
                <a:close/>
                <a:moveTo>
                  <a:pt x="65087" y="1589546"/>
                </a:moveTo>
                <a:cubicBezTo>
                  <a:pt x="97376" y="1589438"/>
                  <a:pt x="123639" y="1615528"/>
                  <a:pt x="123746" y="1647818"/>
                </a:cubicBezTo>
                <a:cubicBezTo>
                  <a:pt x="123854" y="1680108"/>
                  <a:pt x="97764" y="1706371"/>
                  <a:pt x="65474" y="1706478"/>
                </a:cubicBezTo>
                <a:cubicBezTo>
                  <a:pt x="33184" y="1706585"/>
                  <a:pt x="6921" y="1680495"/>
                  <a:pt x="6814" y="1648206"/>
                </a:cubicBezTo>
                <a:cubicBezTo>
                  <a:pt x="6707" y="1615916"/>
                  <a:pt x="32797" y="1589653"/>
                  <a:pt x="65087" y="1589546"/>
                </a:cubicBezTo>
                <a:close/>
                <a:moveTo>
                  <a:pt x="1605546" y="1582766"/>
                </a:moveTo>
                <a:cubicBezTo>
                  <a:pt x="1605679" y="1582765"/>
                  <a:pt x="1605811" y="1582765"/>
                  <a:pt x="1605943" y="1582766"/>
                </a:cubicBezTo>
                <a:cubicBezTo>
                  <a:pt x="1641846" y="1582875"/>
                  <a:pt x="1670861" y="1612069"/>
                  <a:pt x="1670752" y="1647971"/>
                </a:cubicBezTo>
                <a:cubicBezTo>
                  <a:pt x="1670752" y="1683983"/>
                  <a:pt x="1641558" y="1713176"/>
                  <a:pt x="1605546" y="1713176"/>
                </a:cubicBezTo>
                <a:cubicBezTo>
                  <a:pt x="1569534" y="1713176"/>
                  <a:pt x="1540341" y="1683983"/>
                  <a:pt x="1540341" y="1647971"/>
                </a:cubicBezTo>
                <a:cubicBezTo>
                  <a:pt x="1540341" y="1611959"/>
                  <a:pt x="1569534" y="1582766"/>
                  <a:pt x="1605546" y="1582766"/>
                </a:cubicBezTo>
                <a:close/>
                <a:moveTo>
                  <a:pt x="1958725" y="1582765"/>
                </a:moveTo>
                <a:cubicBezTo>
                  <a:pt x="1994737" y="1582765"/>
                  <a:pt x="2023931" y="1611958"/>
                  <a:pt x="2023931" y="1647971"/>
                </a:cubicBezTo>
                <a:cubicBezTo>
                  <a:pt x="2023931" y="1683982"/>
                  <a:pt x="1994737" y="1713176"/>
                  <a:pt x="1958725" y="1713176"/>
                </a:cubicBezTo>
                <a:cubicBezTo>
                  <a:pt x="1922714" y="1713176"/>
                  <a:pt x="1893520" y="1683982"/>
                  <a:pt x="1893520" y="1647971"/>
                </a:cubicBezTo>
                <a:cubicBezTo>
                  <a:pt x="1893520" y="1611958"/>
                  <a:pt x="1922714" y="1582765"/>
                  <a:pt x="1958725" y="1582765"/>
                </a:cubicBezTo>
                <a:close/>
                <a:moveTo>
                  <a:pt x="1252565" y="1582765"/>
                </a:moveTo>
                <a:cubicBezTo>
                  <a:pt x="1288577" y="1582765"/>
                  <a:pt x="1317770" y="1611958"/>
                  <a:pt x="1317770" y="1647971"/>
                </a:cubicBezTo>
                <a:cubicBezTo>
                  <a:pt x="1317770" y="1683982"/>
                  <a:pt x="1288577" y="1713176"/>
                  <a:pt x="1252565" y="1713176"/>
                </a:cubicBezTo>
                <a:cubicBezTo>
                  <a:pt x="1216553" y="1713176"/>
                  <a:pt x="1187360" y="1683982"/>
                  <a:pt x="1187360" y="1647971"/>
                </a:cubicBezTo>
                <a:cubicBezTo>
                  <a:pt x="1187360" y="1611958"/>
                  <a:pt x="1216553" y="1582765"/>
                  <a:pt x="1252565" y="1582765"/>
                </a:cubicBezTo>
                <a:close/>
                <a:moveTo>
                  <a:pt x="856775" y="1582765"/>
                </a:moveTo>
                <a:cubicBezTo>
                  <a:pt x="892787" y="1582765"/>
                  <a:pt x="921980" y="1611958"/>
                  <a:pt x="921980" y="1647971"/>
                </a:cubicBezTo>
                <a:cubicBezTo>
                  <a:pt x="921980" y="1683982"/>
                  <a:pt x="892787" y="1713176"/>
                  <a:pt x="856775" y="1713176"/>
                </a:cubicBezTo>
                <a:cubicBezTo>
                  <a:pt x="820763" y="1713176"/>
                  <a:pt x="791570" y="1683982"/>
                  <a:pt x="791570" y="1647971"/>
                </a:cubicBezTo>
                <a:cubicBezTo>
                  <a:pt x="791570" y="1611958"/>
                  <a:pt x="820763" y="1582765"/>
                  <a:pt x="856775" y="1582765"/>
                </a:cubicBezTo>
                <a:close/>
                <a:moveTo>
                  <a:pt x="65195" y="1202831"/>
                </a:moveTo>
                <a:cubicBezTo>
                  <a:pt x="92450" y="1202831"/>
                  <a:pt x="114545" y="1224925"/>
                  <a:pt x="114545" y="1252181"/>
                </a:cubicBezTo>
                <a:cubicBezTo>
                  <a:pt x="114545" y="1252312"/>
                  <a:pt x="114545" y="1252444"/>
                  <a:pt x="114545" y="1252576"/>
                </a:cubicBezTo>
                <a:cubicBezTo>
                  <a:pt x="114435" y="1279940"/>
                  <a:pt x="92163" y="1302035"/>
                  <a:pt x="64799" y="1301926"/>
                </a:cubicBezTo>
                <a:cubicBezTo>
                  <a:pt x="37435" y="1301817"/>
                  <a:pt x="15340" y="1279545"/>
                  <a:pt x="15449" y="1252181"/>
                </a:cubicBezTo>
                <a:cubicBezTo>
                  <a:pt x="15559" y="1224816"/>
                  <a:pt x="37830" y="1202721"/>
                  <a:pt x="65195" y="1202831"/>
                </a:cubicBezTo>
                <a:close/>
                <a:moveTo>
                  <a:pt x="461382" y="1202830"/>
                </a:moveTo>
                <a:cubicBezTo>
                  <a:pt x="488637" y="1202830"/>
                  <a:pt x="510732" y="1224925"/>
                  <a:pt x="510732" y="1252181"/>
                </a:cubicBezTo>
                <a:cubicBezTo>
                  <a:pt x="510732" y="1252246"/>
                  <a:pt x="510732" y="1252312"/>
                  <a:pt x="510732" y="1252378"/>
                </a:cubicBezTo>
                <a:cubicBezTo>
                  <a:pt x="510732" y="1279743"/>
                  <a:pt x="488549" y="1301927"/>
                  <a:pt x="461184" y="1301927"/>
                </a:cubicBezTo>
                <a:cubicBezTo>
                  <a:pt x="433820" y="1301928"/>
                  <a:pt x="411636" y="1279744"/>
                  <a:pt x="411636" y="1252379"/>
                </a:cubicBezTo>
                <a:cubicBezTo>
                  <a:pt x="411636" y="1225015"/>
                  <a:pt x="433819" y="1202831"/>
                  <a:pt x="461184" y="1202831"/>
                </a:cubicBezTo>
                <a:cubicBezTo>
                  <a:pt x="461250" y="1202830"/>
                  <a:pt x="461316" y="1202830"/>
                  <a:pt x="461382" y="1202830"/>
                </a:cubicBezTo>
                <a:close/>
                <a:moveTo>
                  <a:pt x="856775" y="1194902"/>
                </a:moveTo>
                <a:lnTo>
                  <a:pt x="856973" y="1194902"/>
                </a:lnTo>
                <a:cubicBezTo>
                  <a:pt x="888935" y="1194902"/>
                  <a:pt x="914845" y="1220812"/>
                  <a:pt x="914845" y="1252774"/>
                </a:cubicBezTo>
                <a:cubicBezTo>
                  <a:pt x="914845" y="1284659"/>
                  <a:pt x="889056" y="1310537"/>
                  <a:pt x="857171" y="1310646"/>
                </a:cubicBezTo>
                <a:cubicBezTo>
                  <a:pt x="825209" y="1310755"/>
                  <a:pt x="799211" y="1284934"/>
                  <a:pt x="799101" y="1252972"/>
                </a:cubicBezTo>
                <a:cubicBezTo>
                  <a:pt x="798991" y="1221010"/>
                  <a:pt x="824813" y="1195012"/>
                  <a:pt x="856775" y="1194902"/>
                </a:cubicBezTo>
                <a:close/>
                <a:moveTo>
                  <a:pt x="1958725" y="1187173"/>
                </a:moveTo>
                <a:cubicBezTo>
                  <a:pt x="1958791" y="1187173"/>
                  <a:pt x="1958857" y="1187173"/>
                  <a:pt x="1958923" y="1187173"/>
                </a:cubicBezTo>
                <a:cubicBezTo>
                  <a:pt x="1994826" y="1187173"/>
                  <a:pt x="2023931" y="1216278"/>
                  <a:pt x="2023930" y="1252180"/>
                </a:cubicBezTo>
                <a:cubicBezTo>
                  <a:pt x="2023931" y="1252247"/>
                  <a:pt x="2023931" y="1252312"/>
                  <a:pt x="2023931" y="1252378"/>
                </a:cubicBezTo>
                <a:cubicBezTo>
                  <a:pt x="2023931" y="1288390"/>
                  <a:pt x="1994738" y="1317584"/>
                  <a:pt x="1958725" y="1317584"/>
                </a:cubicBezTo>
                <a:cubicBezTo>
                  <a:pt x="1922714" y="1317584"/>
                  <a:pt x="1893520" y="1288391"/>
                  <a:pt x="1893520" y="1252379"/>
                </a:cubicBezTo>
                <a:cubicBezTo>
                  <a:pt x="1893520" y="1216367"/>
                  <a:pt x="1922713" y="1187174"/>
                  <a:pt x="1958725" y="1187173"/>
                </a:cubicBezTo>
                <a:close/>
                <a:moveTo>
                  <a:pt x="1605546" y="1187173"/>
                </a:moveTo>
                <a:cubicBezTo>
                  <a:pt x="1605612" y="1187173"/>
                  <a:pt x="1605678" y="1187173"/>
                  <a:pt x="1605744" y="1187173"/>
                </a:cubicBezTo>
                <a:cubicBezTo>
                  <a:pt x="1641647" y="1187173"/>
                  <a:pt x="1670752" y="1216278"/>
                  <a:pt x="1670751" y="1252180"/>
                </a:cubicBezTo>
                <a:cubicBezTo>
                  <a:pt x="1670752" y="1252247"/>
                  <a:pt x="1670752" y="1252312"/>
                  <a:pt x="1670752" y="1252378"/>
                </a:cubicBezTo>
                <a:cubicBezTo>
                  <a:pt x="1670752" y="1288390"/>
                  <a:pt x="1641559" y="1317584"/>
                  <a:pt x="1605546" y="1317584"/>
                </a:cubicBezTo>
                <a:cubicBezTo>
                  <a:pt x="1569535" y="1317584"/>
                  <a:pt x="1540341" y="1288391"/>
                  <a:pt x="1540341" y="1252379"/>
                </a:cubicBezTo>
                <a:cubicBezTo>
                  <a:pt x="1540341" y="1216367"/>
                  <a:pt x="1569534" y="1187174"/>
                  <a:pt x="1605546" y="1187173"/>
                </a:cubicBezTo>
                <a:close/>
                <a:moveTo>
                  <a:pt x="1252565" y="1187173"/>
                </a:moveTo>
                <a:lnTo>
                  <a:pt x="1252565" y="1187174"/>
                </a:lnTo>
                <a:cubicBezTo>
                  <a:pt x="1288467" y="1187174"/>
                  <a:pt x="1317572" y="1216278"/>
                  <a:pt x="1317572" y="1252180"/>
                </a:cubicBezTo>
                <a:cubicBezTo>
                  <a:pt x="1317572" y="1252312"/>
                  <a:pt x="1317572" y="1252444"/>
                  <a:pt x="1317572" y="1252576"/>
                </a:cubicBezTo>
                <a:cubicBezTo>
                  <a:pt x="1317462" y="1288588"/>
                  <a:pt x="1288181" y="1317692"/>
                  <a:pt x="1252169" y="1317583"/>
                </a:cubicBezTo>
                <a:cubicBezTo>
                  <a:pt x="1216157" y="1317474"/>
                  <a:pt x="1187052" y="1288192"/>
                  <a:pt x="1187162" y="1252180"/>
                </a:cubicBezTo>
                <a:cubicBezTo>
                  <a:pt x="1187272" y="1216169"/>
                  <a:pt x="1216554" y="1187064"/>
                  <a:pt x="1252565" y="1187173"/>
                </a:cubicBezTo>
                <a:close/>
                <a:moveTo>
                  <a:pt x="461182" y="811599"/>
                </a:moveTo>
                <a:cubicBezTo>
                  <a:pt x="486029" y="811599"/>
                  <a:pt x="506172" y="831742"/>
                  <a:pt x="506172" y="856588"/>
                </a:cubicBezTo>
                <a:cubicBezTo>
                  <a:pt x="506172" y="881435"/>
                  <a:pt x="486029" y="901578"/>
                  <a:pt x="461182" y="901578"/>
                </a:cubicBezTo>
                <a:cubicBezTo>
                  <a:pt x="436336" y="901578"/>
                  <a:pt x="416193" y="881435"/>
                  <a:pt x="416193" y="856588"/>
                </a:cubicBezTo>
                <a:cubicBezTo>
                  <a:pt x="416193" y="831742"/>
                  <a:pt x="436336" y="811599"/>
                  <a:pt x="461182" y="811599"/>
                </a:cubicBezTo>
                <a:close/>
                <a:moveTo>
                  <a:pt x="65193" y="811599"/>
                </a:moveTo>
                <a:cubicBezTo>
                  <a:pt x="89963" y="811707"/>
                  <a:pt x="109985" y="831818"/>
                  <a:pt x="109985" y="856588"/>
                </a:cubicBezTo>
                <a:cubicBezTo>
                  <a:pt x="109985" y="856654"/>
                  <a:pt x="109985" y="856720"/>
                  <a:pt x="109984" y="856785"/>
                </a:cubicBezTo>
                <a:cubicBezTo>
                  <a:pt x="109875" y="881633"/>
                  <a:pt x="89644" y="901686"/>
                  <a:pt x="64797" y="901576"/>
                </a:cubicBezTo>
                <a:cubicBezTo>
                  <a:pt x="39951" y="901467"/>
                  <a:pt x="19896" y="881236"/>
                  <a:pt x="20006" y="856389"/>
                </a:cubicBezTo>
                <a:cubicBezTo>
                  <a:pt x="20116" y="831543"/>
                  <a:pt x="40347" y="811489"/>
                  <a:pt x="65193" y="811599"/>
                </a:cubicBezTo>
                <a:close/>
                <a:moveTo>
                  <a:pt x="856775" y="801689"/>
                </a:moveTo>
                <a:cubicBezTo>
                  <a:pt x="886784" y="802122"/>
                  <a:pt x="910884" y="826575"/>
                  <a:pt x="910881" y="856588"/>
                </a:cubicBezTo>
                <a:cubicBezTo>
                  <a:pt x="910881" y="856850"/>
                  <a:pt x="910879" y="857113"/>
                  <a:pt x="910875" y="857375"/>
                </a:cubicBezTo>
                <a:cubicBezTo>
                  <a:pt x="910438" y="887692"/>
                  <a:pt x="885506" y="911913"/>
                  <a:pt x="855189" y="911476"/>
                </a:cubicBezTo>
                <a:cubicBezTo>
                  <a:pt x="824873" y="911038"/>
                  <a:pt x="800651" y="886106"/>
                  <a:pt x="801089" y="855789"/>
                </a:cubicBezTo>
                <a:cubicBezTo>
                  <a:pt x="801526" y="825473"/>
                  <a:pt x="826458" y="801251"/>
                  <a:pt x="856775" y="801689"/>
                </a:cubicBezTo>
                <a:close/>
                <a:moveTo>
                  <a:pt x="1252565" y="801689"/>
                </a:moveTo>
                <a:cubicBezTo>
                  <a:pt x="1282808" y="801797"/>
                  <a:pt x="1307266" y="826345"/>
                  <a:pt x="1307266" y="856587"/>
                </a:cubicBezTo>
                <a:cubicBezTo>
                  <a:pt x="1307266" y="856653"/>
                  <a:pt x="1307266" y="856719"/>
                  <a:pt x="1307266" y="856785"/>
                </a:cubicBezTo>
                <a:cubicBezTo>
                  <a:pt x="1307156" y="887105"/>
                  <a:pt x="1282489" y="911595"/>
                  <a:pt x="1252168" y="911486"/>
                </a:cubicBezTo>
                <a:cubicBezTo>
                  <a:pt x="1221849" y="911377"/>
                  <a:pt x="1197358" y="886709"/>
                  <a:pt x="1197468" y="856389"/>
                </a:cubicBezTo>
                <a:cubicBezTo>
                  <a:pt x="1197578" y="826069"/>
                  <a:pt x="1222246" y="801579"/>
                  <a:pt x="1252565" y="801689"/>
                </a:cubicBezTo>
                <a:close/>
                <a:moveTo>
                  <a:pt x="1958726" y="791382"/>
                </a:moveTo>
                <a:cubicBezTo>
                  <a:pt x="1958858" y="791382"/>
                  <a:pt x="1958990" y="791382"/>
                  <a:pt x="1959122" y="791382"/>
                </a:cubicBezTo>
                <a:cubicBezTo>
                  <a:pt x="1995025" y="791492"/>
                  <a:pt x="2024040" y="820685"/>
                  <a:pt x="2023931" y="856587"/>
                </a:cubicBezTo>
                <a:cubicBezTo>
                  <a:pt x="2023931" y="892600"/>
                  <a:pt x="1994737" y="921793"/>
                  <a:pt x="1958726" y="921793"/>
                </a:cubicBezTo>
                <a:cubicBezTo>
                  <a:pt x="1922713" y="921793"/>
                  <a:pt x="1893520" y="892600"/>
                  <a:pt x="1893520" y="856587"/>
                </a:cubicBezTo>
                <a:cubicBezTo>
                  <a:pt x="1893520" y="820576"/>
                  <a:pt x="1922713" y="791382"/>
                  <a:pt x="1958726" y="791382"/>
                </a:cubicBezTo>
                <a:close/>
                <a:moveTo>
                  <a:pt x="1605546" y="791382"/>
                </a:moveTo>
                <a:cubicBezTo>
                  <a:pt x="1605679" y="791382"/>
                  <a:pt x="1605811" y="791382"/>
                  <a:pt x="1605943" y="791382"/>
                </a:cubicBezTo>
                <a:cubicBezTo>
                  <a:pt x="1641846" y="791492"/>
                  <a:pt x="1670861" y="820685"/>
                  <a:pt x="1670752" y="856587"/>
                </a:cubicBezTo>
                <a:cubicBezTo>
                  <a:pt x="1670752" y="892600"/>
                  <a:pt x="1641558" y="921793"/>
                  <a:pt x="1605546" y="921793"/>
                </a:cubicBezTo>
                <a:cubicBezTo>
                  <a:pt x="1569534" y="921793"/>
                  <a:pt x="1540341" y="892600"/>
                  <a:pt x="1540341" y="856587"/>
                </a:cubicBezTo>
                <a:cubicBezTo>
                  <a:pt x="1540341" y="820576"/>
                  <a:pt x="1569534" y="791382"/>
                  <a:pt x="1605546" y="791382"/>
                </a:cubicBezTo>
                <a:close/>
                <a:moveTo>
                  <a:pt x="65010" y="430919"/>
                </a:moveTo>
                <a:cubicBezTo>
                  <a:pt x="81538" y="430864"/>
                  <a:pt x="94981" y="444218"/>
                  <a:pt x="95036" y="460747"/>
                </a:cubicBezTo>
                <a:cubicBezTo>
                  <a:pt x="95090" y="477275"/>
                  <a:pt x="81736" y="490718"/>
                  <a:pt x="65208" y="490773"/>
                </a:cubicBezTo>
                <a:cubicBezTo>
                  <a:pt x="48680" y="490828"/>
                  <a:pt x="35237" y="477473"/>
                  <a:pt x="35182" y="460945"/>
                </a:cubicBezTo>
                <a:cubicBezTo>
                  <a:pt x="35127" y="444417"/>
                  <a:pt x="48481" y="430974"/>
                  <a:pt x="65010" y="430919"/>
                </a:cubicBezTo>
                <a:close/>
                <a:moveTo>
                  <a:pt x="461183" y="414620"/>
                </a:moveTo>
                <a:cubicBezTo>
                  <a:pt x="461516" y="414618"/>
                  <a:pt x="461849" y="414620"/>
                  <a:pt x="462181" y="414625"/>
                </a:cubicBezTo>
                <a:cubicBezTo>
                  <a:pt x="487681" y="415064"/>
                  <a:pt x="507998" y="436091"/>
                  <a:pt x="507560" y="461591"/>
                </a:cubicBezTo>
                <a:cubicBezTo>
                  <a:pt x="507235" y="486968"/>
                  <a:pt x="486571" y="507371"/>
                  <a:pt x="461191" y="507374"/>
                </a:cubicBezTo>
                <a:cubicBezTo>
                  <a:pt x="435577" y="507376"/>
                  <a:pt x="414812" y="486613"/>
                  <a:pt x="414810" y="461000"/>
                </a:cubicBezTo>
                <a:cubicBezTo>
                  <a:pt x="414808" y="435387"/>
                  <a:pt x="435570" y="414622"/>
                  <a:pt x="461183" y="414620"/>
                </a:cubicBezTo>
                <a:close/>
                <a:moveTo>
                  <a:pt x="856775" y="414421"/>
                </a:moveTo>
                <a:cubicBezTo>
                  <a:pt x="882388" y="414421"/>
                  <a:pt x="903152" y="435184"/>
                  <a:pt x="903152" y="460798"/>
                </a:cubicBezTo>
                <a:cubicBezTo>
                  <a:pt x="903152" y="486411"/>
                  <a:pt x="882388" y="507176"/>
                  <a:pt x="856775" y="507176"/>
                </a:cubicBezTo>
                <a:cubicBezTo>
                  <a:pt x="831161" y="507176"/>
                  <a:pt x="810398" y="486411"/>
                  <a:pt x="810398" y="460798"/>
                </a:cubicBezTo>
                <a:cubicBezTo>
                  <a:pt x="810398" y="435184"/>
                  <a:pt x="831161" y="414421"/>
                  <a:pt x="856775" y="414421"/>
                </a:cubicBezTo>
                <a:close/>
                <a:moveTo>
                  <a:pt x="1605547" y="406890"/>
                </a:moveTo>
                <a:lnTo>
                  <a:pt x="1606543" y="406895"/>
                </a:lnTo>
                <a:cubicBezTo>
                  <a:pt x="1636313" y="407333"/>
                  <a:pt x="1660091" y="431821"/>
                  <a:pt x="1659653" y="461590"/>
                </a:cubicBezTo>
                <a:cubicBezTo>
                  <a:pt x="1659327" y="491238"/>
                  <a:pt x="1635202" y="515101"/>
                  <a:pt x="1605553" y="515103"/>
                </a:cubicBezTo>
                <a:cubicBezTo>
                  <a:pt x="1575671" y="515104"/>
                  <a:pt x="1551445" y="490882"/>
                  <a:pt x="1551443" y="460999"/>
                </a:cubicBezTo>
                <a:cubicBezTo>
                  <a:pt x="1551442" y="438588"/>
                  <a:pt x="1565067" y="419358"/>
                  <a:pt x="1584486" y="411143"/>
                </a:cubicBezTo>
                <a:close/>
                <a:moveTo>
                  <a:pt x="1252566" y="406692"/>
                </a:moveTo>
                <a:cubicBezTo>
                  <a:pt x="1282447" y="406692"/>
                  <a:pt x="1306672" y="430916"/>
                  <a:pt x="1306672" y="460799"/>
                </a:cubicBezTo>
                <a:cubicBezTo>
                  <a:pt x="1306672" y="490681"/>
                  <a:pt x="1282447" y="514905"/>
                  <a:pt x="1252566" y="514905"/>
                </a:cubicBezTo>
                <a:cubicBezTo>
                  <a:pt x="1222683" y="514905"/>
                  <a:pt x="1198459" y="490681"/>
                  <a:pt x="1198459" y="460799"/>
                </a:cubicBezTo>
                <a:cubicBezTo>
                  <a:pt x="1198459" y="430916"/>
                  <a:pt x="1222683" y="406692"/>
                  <a:pt x="1252566" y="406692"/>
                </a:cubicBezTo>
                <a:close/>
                <a:moveTo>
                  <a:pt x="1958725" y="395592"/>
                </a:moveTo>
                <a:cubicBezTo>
                  <a:pt x="1994737" y="395592"/>
                  <a:pt x="2023931" y="424785"/>
                  <a:pt x="2023931" y="460797"/>
                </a:cubicBezTo>
                <a:cubicBezTo>
                  <a:pt x="2023931" y="496809"/>
                  <a:pt x="1994737" y="526003"/>
                  <a:pt x="1958725" y="526003"/>
                </a:cubicBezTo>
                <a:cubicBezTo>
                  <a:pt x="1922714" y="526003"/>
                  <a:pt x="1893520" y="496809"/>
                  <a:pt x="1893520" y="460797"/>
                </a:cubicBezTo>
                <a:cubicBezTo>
                  <a:pt x="1893520" y="424785"/>
                  <a:pt x="1922714" y="395592"/>
                  <a:pt x="1958725" y="395592"/>
                </a:cubicBezTo>
                <a:close/>
                <a:moveTo>
                  <a:pt x="65106" y="41473"/>
                </a:moveTo>
                <a:cubicBezTo>
                  <a:pt x="78241" y="41429"/>
                  <a:pt x="88925" y="52042"/>
                  <a:pt x="88968" y="65177"/>
                </a:cubicBezTo>
                <a:cubicBezTo>
                  <a:pt x="89012" y="78312"/>
                  <a:pt x="78399" y="88996"/>
                  <a:pt x="65264" y="89039"/>
                </a:cubicBezTo>
                <a:cubicBezTo>
                  <a:pt x="52129" y="89083"/>
                  <a:pt x="41445" y="78470"/>
                  <a:pt x="41402" y="65335"/>
                </a:cubicBezTo>
                <a:cubicBezTo>
                  <a:pt x="41358" y="52200"/>
                  <a:pt x="51971" y="41517"/>
                  <a:pt x="65106" y="41473"/>
                </a:cubicBezTo>
                <a:close/>
                <a:moveTo>
                  <a:pt x="461783" y="32301"/>
                </a:moveTo>
                <a:cubicBezTo>
                  <a:pt x="479953" y="32304"/>
                  <a:pt x="494680" y="47036"/>
                  <a:pt x="494677" y="65206"/>
                </a:cubicBezTo>
                <a:cubicBezTo>
                  <a:pt x="494674" y="83142"/>
                  <a:pt x="480305" y="97771"/>
                  <a:pt x="462372" y="98095"/>
                </a:cubicBezTo>
                <a:cubicBezTo>
                  <a:pt x="444205" y="98423"/>
                  <a:pt x="429212" y="83962"/>
                  <a:pt x="428883" y="65795"/>
                </a:cubicBezTo>
                <a:cubicBezTo>
                  <a:pt x="428555" y="47628"/>
                  <a:pt x="443016" y="32635"/>
                  <a:pt x="461183" y="32306"/>
                </a:cubicBezTo>
                <a:cubicBezTo>
                  <a:pt x="461383" y="32303"/>
                  <a:pt x="461583" y="32301"/>
                  <a:pt x="461783" y="32301"/>
                </a:cubicBezTo>
                <a:close/>
                <a:moveTo>
                  <a:pt x="856774" y="22198"/>
                </a:moveTo>
                <a:cubicBezTo>
                  <a:pt x="880527" y="22198"/>
                  <a:pt x="899782" y="41453"/>
                  <a:pt x="899782" y="65205"/>
                </a:cubicBezTo>
                <a:cubicBezTo>
                  <a:pt x="899782" y="88958"/>
                  <a:pt x="880527" y="108214"/>
                  <a:pt x="856774" y="108214"/>
                </a:cubicBezTo>
                <a:cubicBezTo>
                  <a:pt x="833022" y="108214"/>
                  <a:pt x="813767" y="88958"/>
                  <a:pt x="813767" y="65205"/>
                </a:cubicBezTo>
                <a:cubicBezTo>
                  <a:pt x="813767" y="41453"/>
                  <a:pt x="833022" y="22198"/>
                  <a:pt x="856774" y="22198"/>
                </a:cubicBezTo>
                <a:close/>
                <a:moveTo>
                  <a:pt x="1252565" y="16253"/>
                </a:moveTo>
                <a:cubicBezTo>
                  <a:pt x="1279601" y="16253"/>
                  <a:pt x="1301518" y="38170"/>
                  <a:pt x="1301518" y="65206"/>
                </a:cubicBezTo>
                <a:cubicBezTo>
                  <a:pt x="1301518" y="92243"/>
                  <a:pt x="1279601" y="114160"/>
                  <a:pt x="1252565" y="114160"/>
                </a:cubicBezTo>
                <a:cubicBezTo>
                  <a:pt x="1225529" y="114160"/>
                  <a:pt x="1203612" y="92243"/>
                  <a:pt x="1203612" y="65206"/>
                </a:cubicBezTo>
                <a:cubicBezTo>
                  <a:pt x="1203612" y="38170"/>
                  <a:pt x="1225529" y="16253"/>
                  <a:pt x="1252565" y="16253"/>
                </a:cubicBezTo>
                <a:close/>
                <a:moveTo>
                  <a:pt x="1605745" y="9910"/>
                </a:moveTo>
                <a:cubicBezTo>
                  <a:pt x="1636284" y="9910"/>
                  <a:pt x="1661041" y="34667"/>
                  <a:pt x="1661040" y="65206"/>
                </a:cubicBezTo>
                <a:cubicBezTo>
                  <a:pt x="1661040" y="95667"/>
                  <a:pt x="1636404" y="120392"/>
                  <a:pt x="1605943" y="120501"/>
                </a:cubicBezTo>
                <a:cubicBezTo>
                  <a:pt x="1575404" y="120610"/>
                  <a:pt x="1550559" y="95942"/>
                  <a:pt x="1550450" y="65404"/>
                </a:cubicBezTo>
                <a:cubicBezTo>
                  <a:pt x="1550340" y="34865"/>
                  <a:pt x="1575008" y="10020"/>
                  <a:pt x="1605546" y="9911"/>
                </a:cubicBezTo>
                <a:cubicBezTo>
                  <a:pt x="1605613" y="9910"/>
                  <a:pt x="1605679" y="9910"/>
                  <a:pt x="1605745" y="9910"/>
                </a:cubicBezTo>
                <a:close/>
                <a:moveTo>
                  <a:pt x="1958725" y="0"/>
                </a:moveTo>
                <a:cubicBezTo>
                  <a:pt x="1994737" y="0"/>
                  <a:pt x="2023931" y="29193"/>
                  <a:pt x="2023931" y="65205"/>
                </a:cubicBezTo>
                <a:cubicBezTo>
                  <a:pt x="2023931" y="101217"/>
                  <a:pt x="1994737" y="130411"/>
                  <a:pt x="1958725" y="130411"/>
                </a:cubicBezTo>
                <a:cubicBezTo>
                  <a:pt x="1922714" y="130411"/>
                  <a:pt x="1893520" y="101217"/>
                  <a:pt x="1893520" y="65205"/>
                </a:cubicBezTo>
                <a:cubicBezTo>
                  <a:pt x="1893520" y="29193"/>
                  <a:pt x="1922714" y="0"/>
                  <a:pt x="1958725" y="0"/>
                </a:cubicBezTo>
                <a:close/>
              </a:path>
            </a:pathLst>
          </a:custGeom>
          <a:solidFill>
            <a:schemeClr val="accent1"/>
          </a:solidFill>
          <a:ln w="298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2332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–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6400800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F3BC540-CDFF-9B4D-A038-78E4DE5E4A86}"/>
              </a:ext>
            </a:extLst>
          </p:cNvPr>
          <p:cNvSpPr/>
          <p:nvPr userDrawn="1"/>
        </p:nvSpPr>
        <p:spPr>
          <a:xfrm>
            <a:off x="6856549" y="2789398"/>
            <a:ext cx="2023931" cy="2108808"/>
          </a:xfrm>
          <a:custGeom>
            <a:avLst/>
            <a:gdLst>
              <a:gd name="connsiteX0" fmla="*/ 64989 w 2023931"/>
              <a:gd name="connsiteY0" fmla="*/ 1978398 h 2108808"/>
              <a:gd name="connsiteX1" fmla="*/ 130410 w 2023931"/>
              <a:gd name="connsiteY1" fmla="*/ 2043386 h 2108808"/>
              <a:gd name="connsiteX2" fmla="*/ 65421 w 2023931"/>
              <a:gd name="connsiteY2" fmla="*/ 2108808 h 2108808"/>
              <a:gd name="connsiteX3" fmla="*/ 0 w 2023931"/>
              <a:gd name="connsiteY3" fmla="*/ 2043819 h 2108808"/>
              <a:gd name="connsiteX4" fmla="*/ 64989 w 2023931"/>
              <a:gd name="connsiteY4" fmla="*/ 1978398 h 2108808"/>
              <a:gd name="connsiteX5" fmla="*/ 1958725 w 2023931"/>
              <a:gd name="connsiteY5" fmla="*/ 1978358 h 2108808"/>
              <a:gd name="connsiteX6" fmla="*/ 2023931 w 2023931"/>
              <a:gd name="connsiteY6" fmla="*/ 2043564 h 2108808"/>
              <a:gd name="connsiteX7" fmla="*/ 1958725 w 2023931"/>
              <a:gd name="connsiteY7" fmla="*/ 2108769 h 2108808"/>
              <a:gd name="connsiteX8" fmla="*/ 1893520 w 2023931"/>
              <a:gd name="connsiteY8" fmla="*/ 2043564 h 2108808"/>
              <a:gd name="connsiteX9" fmla="*/ 1958725 w 2023931"/>
              <a:gd name="connsiteY9" fmla="*/ 1978358 h 2108808"/>
              <a:gd name="connsiteX10" fmla="*/ 1605546 w 2023931"/>
              <a:gd name="connsiteY10" fmla="*/ 1978358 h 2108808"/>
              <a:gd name="connsiteX11" fmla="*/ 1670752 w 2023931"/>
              <a:gd name="connsiteY11" fmla="*/ 2043564 h 2108808"/>
              <a:gd name="connsiteX12" fmla="*/ 1605546 w 2023931"/>
              <a:gd name="connsiteY12" fmla="*/ 2108769 h 2108808"/>
              <a:gd name="connsiteX13" fmla="*/ 1540341 w 2023931"/>
              <a:gd name="connsiteY13" fmla="*/ 2043564 h 2108808"/>
              <a:gd name="connsiteX14" fmla="*/ 1605546 w 2023931"/>
              <a:gd name="connsiteY14" fmla="*/ 1978358 h 2108808"/>
              <a:gd name="connsiteX15" fmla="*/ 1252565 w 2023931"/>
              <a:gd name="connsiteY15" fmla="*/ 1978358 h 2108808"/>
              <a:gd name="connsiteX16" fmla="*/ 1317770 w 2023931"/>
              <a:gd name="connsiteY16" fmla="*/ 2043564 h 2108808"/>
              <a:gd name="connsiteX17" fmla="*/ 1252565 w 2023931"/>
              <a:gd name="connsiteY17" fmla="*/ 2108769 h 2108808"/>
              <a:gd name="connsiteX18" fmla="*/ 1187360 w 2023931"/>
              <a:gd name="connsiteY18" fmla="*/ 2043564 h 2108808"/>
              <a:gd name="connsiteX19" fmla="*/ 1252565 w 2023931"/>
              <a:gd name="connsiteY19" fmla="*/ 1978358 h 2108808"/>
              <a:gd name="connsiteX20" fmla="*/ 856775 w 2023931"/>
              <a:gd name="connsiteY20" fmla="*/ 1978358 h 2108808"/>
              <a:gd name="connsiteX21" fmla="*/ 921980 w 2023931"/>
              <a:gd name="connsiteY21" fmla="*/ 2043564 h 2108808"/>
              <a:gd name="connsiteX22" fmla="*/ 856775 w 2023931"/>
              <a:gd name="connsiteY22" fmla="*/ 2108769 h 2108808"/>
              <a:gd name="connsiteX23" fmla="*/ 791570 w 2023931"/>
              <a:gd name="connsiteY23" fmla="*/ 2043564 h 2108808"/>
              <a:gd name="connsiteX24" fmla="*/ 856775 w 2023931"/>
              <a:gd name="connsiteY24" fmla="*/ 1978358 h 2108808"/>
              <a:gd name="connsiteX25" fmla="*/ 461183 w 2023931"/>
              <a:gd name="connsiteY25" fmla="*/ 1978358 h 2108808"/>
              <a:gd name="connsiteX26" fmla="*/ 526388 w 2023931"/>
              <a:gd name="connsiteY26" fmla="*/ 2043564 h 2108808"/>
              <a:gd name="connsiteX27" fmla="*/ 461183 w 2023931"/>
              <a:gd name="connsiteY27" fmla="*/ 2108769 h 2108808"/>
              <a:gd name="connsiteX28" fmla="*/ 395978 w 2023931"/>
              <a:gd name="connsiteY28" fmla="*/ 2043564 h 2108808"/>
              <a:gd name="connsiteX29" fmla="*/ 461183 w 2023931"/>
              <a:gd name="connsiteY29" fmla="*/ 1978358 h 2108808"/>
              <a:gd name="connsiteX30" fmla="*/ 461183 w 2023931"/>
              <a:gd name="connsiteY30" fmla="*/ 1591288 h 2108808"/>
              <a:gd name="connsiteX31" fmla="*/ 461183 w 2023931"/>
              <a:gd name="connsiteY31" fmla="*/ 1591288 h 2108808"/>
              <a:gd name="connsiteX32" fmla="*/ 461381 w 2023931"/>
              <a:gd name="connsiteY32" fmla="*/ 1591288 h 2108808"/>
              <a:gd name="connsiteX33" fmla="*/ 517668 w 2023931"/>
              <a:gd name="connsiteY33" fmla="*/ 1647971 h 2108808"/>
              <a:gd name="connsiteX34" fmla="*/ 517668 w 2023931"/>
              <a:gd name="connsiteY34" fmla="*/ 1648168 h 2108808"/>
              <a:gd name="connsiteX35" fmla="*/ 460787 w 2023931"/>
              <a:gd name="connsiteY35" fmla="*/ 1704653 h 2108808"/>
              <a:gd name="connsiteX36" fmla="*/ 404302 w 2023931"/>
              <a:gd name="connsiteY36" fmla="*/ 1647772 h 2108808"/>
              <a:gd name="connsiteX37" fmla="*/ 461183 w 2023931"/>
              <a:gd name="connsiteY37" fmla="*/ 1591288 h 2108808"/>
              <a:gd name="connsiteX38" fmla="*/ 65087 w 2023931"/>
              <a:gd name="connsiteY38" fmla="*/ 1589546 h 2108808"/>
              <a:gd name="connsiteX39" fmla="*/ 123746 w 2023931"/>
              <a:gd name="connsiteY39" fmla="*/ 1647818 h 2108808"/>
              <a:gd name="connsiteX40" fmla="*/ 65474 w 2023931"/>
              <a:gd name="connsiteY40" fmla="*/ 1706478 h 2108808"/>
              <a:gd name="connsiteX41" fmla="*/ 6814 w 2023931"/>
              <a:gd name="connsiteY41" fmla="*/ 1648206 h 2108808"/>
              <a:gd name="connsiteX42" fmla="*/ 65087 w 2023931"/>
              <a:gd name="connsiteY42" fmla="*/ 1589546 h 2108808"/>
              <a:gd name="connsiteX43" fmla="*/ 1605546 w 2023931"/>
              <a:gd name="connsiteY43" fmla="*/ 1582766 h 2108808"/>
              <a:gd name="connsiteX44" fmla="*/ 1605943 w 2023931"/>
              <a:gd name="connsiteY44" fmla="*/ 1582766 h 2108808"/>
              <a:gd name="connsiteX45" fmla="*/ 1670752 w 2023931"/>
              <a:gd name="connsiteY45" fmla="*/ 1647971 h 2108808"/>
              <a:gd name="connsiteX46" fmla="*/ 1605546 w 2023931"/>
              <a:gd name="connsiteY46" fmla="*/ 1713176 h 2108808"/>
              <a:gd name="connsiteX47" fmla="*/ 1540341 w 2023931"/>
              <a:gd name="connsiteY47" fmla="*/ 1647971 h 2108808"/>
              <a:gd name="connsiteX48" fmla="*/ 1605546 w 2023931"/>
              <a:gd name="connsiteY48" fmla="*/ 1582766 h 2108808"/>
              <a:gd name="connsiteX49" fmla="*/ 1958725 w 2023931"/>
              <a:gd name="connsiteY49" fmla="*/ 1582765 h 2108808"/>
              <a:gd name="connsiteX50" fmla="*/ 2023931 w 2023931"/>
              <a:gd name="connsiteY50" fmla="*/ 1647971 h 2108808"/>
              <a:gd name="connsiteX51" fmla="*/ 1958725 w 2023931"/>
              <a:gd name="connsiteY51" fmla="*/ 1713176 h 2108808"/>
              <a:gd name="connsiteX52" fmla="*/ 1893520 w 2023931"/>
              <a:gd name="connsiteY52" fmla="*/ 1647971 h 2108808"/>
              <a:gd name="connsiteX53" fmla="*/ 1958725 w 2023931"/>
              <a:gd name="connsiteY53" fmla="*/ 1582765 h 2108808"/>
              <a:gd name="connsiteX54" fmla="*/ 1252565 w 2023931"/>
              <a:gd name="connsiteY54" fmla="*/ 1582765 h 2108808"/>
              <a:gd name="connsiteX55" fmla="*/ 1317770 w 2023931"/>
              <a:gd name="connsiteY55" fmla="*/ 1647971 h 2108808"/>
              <a:gd name="connsiteX56" fmla="*/ 1252565 w 2023931"/>
              <a:gd name="connsiteY56" fmla="*/ 1713176 h 2108808"/>
              <a:gd name="connsiteX57" fmla="*/ 1187360 w 2023931"/>
              <a:gd name="connsiteY57" fmla="*/ 1647971 h 2108808"/>
              <a:gd name="connsiteX58" fmla="*/ 1252565 w 2023931"/>
              <a:gd name="connsiteY58" fmla="*/ 1582765 h 2108808"/>
              <a:gd name="connsiteX59" fmla="*/ 856775 w 2023931"/>
              <a:gd name="connsiteY59" fmla="*/ 1582765 h 2108808"/>
              <a:gd name="connsiteX60" fmla="*/ 921980 w 2023931"/>
              <a:gd name="connsiteY60" fmla="*/ 1647971 h 2108808"/>
              <a:gd name="connsiteX61" fmla="*/ 856775 w 2023931"/>
              <a:gd name="connsiteY61" fmla="*/ 1713176 h 2108808"/>
              <a:gd name="connsiteX62" fmla="*/ 791570 w 2023931"/>
              <a:gd name="connsiteY62" fmla="*/ 1647971 h 2108808"/>
              <a:gd name="connsiteX63" fmla="*/ 856775 w 2023931"/>
              <a:gd name="connsiteY63" fmla="*/ 1582765 h 2108808"/>
              <a:gd name="connsiteX64" fmla="*/ 65195 w 2023931"/>
              <a:gd name="connsiteY64" fmla="*/ 1202831 h 2108808"/>
              <a:gd name="connsiteX65" fmla="*/ 114545 w 2023931"/>
              <a:gd name="connsiteY65" fmla="*/ 1252181 h 2108808"/>
              <a:gd name="connsiteX66" fmla="*/ 114545 w 2023931"/>
              <a:gd name="connsiteY66" fmla="*/ 1252576 h 2108808"/>
              <a:gd name="connsiteX67" fmla="*/ 64799 w 2023931"/>
              <a:gd name="connsiteY67" fmla="*/ 1301926 h 2108808"/>
              <a:gd name="connsiteX68" fmla="*/ 15449 w 2023931"/>
              <a:gd name="connsiteY68" fmla="*/ 1252181 h 2108808"/>
              <a:gd name="connsiteX69" fmla="*/ 65195 w 2023931"/>
              <a:gd name="connsiteY69" fmla="*/ 1202831 h 2108808"/>
              <a:gd name="connsiteX70" fmla="*/ 461382 w 2023931"/>
              <a:gd name="connsiteY70" fmla="*/ 1202830 h 2108808"/>
              <a:gd name="connsiteX71" fmla="*/ 510732 w 2023931"/>
              <a:gd name="connsiteY71" fmla="*/ 1252181 h 2108808"/>
              <a:gd name="connsiteX72" fmla="*/ 510732 w 2023931"/>
              <a:gd name="connsiteY72" fmla="*/ 1252378 h 2108808"/>
              <a:gd name="connsiteX73" fmla="*/ 461184 w 2023931"/>
              <a:gd name="connsiteY73" fmla="*/ 1301927 h 2108808"/>
              <a:gd name="connsiteX74" fmla="*/ 411636 w 2023931"/>
              <a:gd name="connsiteY74" fmla="*/ 1252379 h 2108808"/>
              <a:gd name="connsiteX75" fmla="*/ 461184 w 2023931"/>
              <a:gd name="connsiteY75" fmla="*/ 1202831 h 2108808"/>
              <a:gd name="connsiteX76" fmla="*/ 461382 w 2023931"/>
              <a:gd name="connsiteY76" fmla="*/ 1202830 h 2108808"/>
              <a:gd name="connsiteX77" fmla="*/ 856775 w 2023931"/>
              <a:gd name="connsiteY77" fmla="*/ 1194902 h 2108808"/>
              <a:gd name="connsiteX78" fmla="*/ 856973 w 2023931"/>
              <a:gd name="connsiteY78" fmla="*/ 1194902 h 2108808"/>
              <a:gd name="connsiteX79" fmla="*/ 914845 w 2023931"/>
              <a:gd name="connsiteY79" fmla="*/ 1252774 h 2108808"/>
              <a:gd name="connsiteX80" fmla="*/ 857171 w 2023931"/>
              <a:gd name="connsiteY80" fmla="*/ 1310646 h 2108808"/>
              <a:gd name="connsiteX81" fmla="*/ 799101 w 2023931"/>
              <a:gd name="connsiteY81" fmla="*/ 1252972 h 2108808"/>
              <a:gd name="connsiteX82" fmla="*/ 856775 w 2023931"/>
              <a:gd name="connsiteY82" fmla="*/ 1194902 h 2108808"/>
              <a:gd name="connsiteX83" fmla="*/ 1958725 w 2023931"/>
              <a:gd name="connsiteY83" fmla="*/ 1187173 h 2108808"/>
              <a:gd name="connsiteX84" fmla="*/ 1958923 w 2023931"/>
              <a:gd name="connsiteY84" fmla="*/ 1187173 h 2108808"/>
              <a:gd name="connsiteX85" fmla="*/ 2023930 w 2023931"/>
              <a:gd name="connsiteY85" fmla="*/ 1252180 h 2108808"/>
              <a:gd name="connsiteX86" fmla="*/ 2023931 w 2023931"/>
              <a:gd name="connsiteY86" fmla="*/ 1252378 h 2108808"/>
              <a:gd name="connsiteX87" fmla="*/ 1958725 w 2023931"/>
              <a:gd name="connsiteY87" fmla="*/ 1317584 h 2108808"/>
              <a:gd name="connsiteX88" fmla="*/ 1893520 w 2023931"/>
              <a:gd name="connsiteY88" fmla="*/ 1252379 h 2108808"/>
              <a:gd name="connsiteX89" fmla="*/ 1958725 w 2023931"/>
              <a:gd name="connsiteY89" fmla="*/ 1187173 h 2108808"/>
              <a:gd name="connsiteX90" fmla="*/ 1605546 w 2023931"/>
              <a:gd name="connsiteY90" fmla="*/ 1187173 h 2108808"/>
              <a:gd name="connsiteX91" fmla="*/ 1605744 w 2023931"/>
              <a:gd name="connsiteY91" fmla="*/ 1187173 h 2108808"/>
              <a:gd name="connsiteX92" fmla="*/ 1670751 w 2023931"/>
              <a:gd name="connsiteY92" fmla="*/ 1252180 h 2108808"/>
              <a:gd name="connsiteX93" fmla="*/ 1670752 w 2023931"/>
              <a:gd name="connsiteY93" fmla="*/ 1252378 h 2108808"/>
              <a:gd name="connsiteX94" fmla="*/ 1605546 w 2023931"/>
              <a:gd name="connsiteY94" fmla="*/ 1317584 h 2108808"/>
              <a:gd name="connsiteX95" fmla="*/ 1540341 w 2023931"/>
              <a:gd name="connsiteY95" fmla="*/ 1252379 h 2108808"/>
              <a:gd name="connsiteX96" fmla="*/ 1605546 w 2023931"/>
              <a:gd name="connsiteY96" fmla="*/ 1187173 h 2108808"/>
              <a:gd name="connsiteX97" fmla="*/ 1252565 w 2023931"/>
              <a:gd name="connsiteY97" fmla="*/ 1187173 h 2108808"/>
              <a:gd name="connsiteX98" fmla="*/ 1252565 w 2023931"/>
              <a:gd name="connsiteY98" fmla="*/ 1187174 h 2108808"/>
              <a:gd name="connsiteX99" fmla="*/ 1317572 w 2023931"/>
              <a:gd name="connsiteY99" fmla="*/ 1252180 h 2108808"/>
              <a:gd name="connsiteX100" fmla="*/ 1317572 w 2023931"/>
              <a:gd name="connsiteY100" fmla="*/ 1252576 h 2108808"/>
              <a:gd name="connsiteX101" fmla="*/ 1252169 w 2023931"/>
              <a:gd name="connsiteY101" fmla="*/ 1317583 h 2108808"/>
              <a:gd name="connsiteX102" fmla="*/ 1187162 w 2023931"/>
              <a:gd name="connsiteY102" fmla="*/ 1252180 h 2108808"/>
              <a:gd name="connsiteX103" fmla="*/ 1252565 w 2023931"/>
              <a:gd name="connsiteY103" fmla="*/ 1187173 h 2108808"/>
              <a:gd name="connsiteX104" fmla="*/ 461182 w 2023931"/>
              <a:gd name="connsiteY104" fmla="*/ 811599 h 2108808"/>
              <a:gd name="connsiteX105" fmla="*/ 506172 w 2023931"/>
              <a:gd name="connsiteY105" fmla="*/ 856588 h 2108808"/>
              <a:gd name="connsiteX106" fmla="*/ 461182 w 2023931"/>
              <a:gd name="connsiteY106" fmla="*/ 901578 h 2108808"/>
              <a:gd name="connsiteX107" fmla="*/ 416193 w 2023931"/>
              <a:gd name="connsiteY107" fmla="*/ 856588 h 2108808"/>
              <a:gd name="connsiteX108" fmla="*/ 461182 w 2023931"/>
              <a:gd name="connsiteY108" fmla="*/ 811599 h 2108808"/>
              <a:gd name="connsiteX109" fmla="*/ 65193 w 2023931"/>
              <a:gd name="connsiteY109" fmla="*/ 811599 h 2108808"/>
              <a:gd name="connsiteX110" fmla="*/ 109985 w 2023931"/>
              <a:gd name="connsiteY110" fmla="*/ 856588 h 2108808"/>
              <a:gd name="connsiteX111" fmla="*/ 109984 w 2023931"/>
              <a:gd name="connsiteY111" fmla="*/ 856785 h 2108808"/>
              <a:gd name="connsiteX112" fmla="*/ 64797 w 2023931"/>
              <a:gd name="connsiteY112" fmla="*/ 901576 h 2108808"/>
              <a:gd name="connsiteX113" fmla="*/ 20006 w 2023931"/>
              <a:gd name="connsiteY113" fmla="*/ 856389 h 2108808"/>
              <a:gd name="connsiteX114" fmla="*/ 65193 w 2023931"/>
              <a:gd name="connsiteY114" fmla="*/ 811599 h 2108808"/>
              <a:gd name="connsiteX115" fmla="*/ 856775 w 2023931"/>
              <a:gd name="connsiteY115" fmla="*/ 801689 h 2108808"/>
              <a:gd name="connsiteX116" fmla="*/ 910881 w 2023931"/>
              <a:gd name="connsiteY116" fmla="*/ 856588 h 2108808"/>
              <a:gd name="connsiteX117" fmla="*/ 910875 w 2023931"/>
              <a:gd name="connsiteY117" fmla="*/ 857375 h 2108808"/>
              <a:gd name="connsiteX118" fmla="*/ 855189 w 2023931"/>
              <a:gd name="connsiteY118" fmla="*/ 911476 h 2108808"/>
              <a:gd name="connsiteX119" fmla="*/ 801089 w 2023931"/>
              <a:gd name="connsiteY119" fmla="*/ 855789 h 2108808"/>
              <a:gd name="connsiteX120" fmla="*/ 856775 w 2023931"/>
              <a:gd name="connsiteY120" fmla="*/ 801689 h 2108808"/>
              <a:gd name="connsiteX121" fmla="*/ 1252565 w 2023931"/>
              <a:gd name="connsiteY121" fmla="*/ 801689 h 2108808"/>
              <a:gd name="connsiteX122" fmla="*/ 1307266 w 2023931"/>
              <a:gd name="connsiteY122" fmla="*/ 856587 h 2108808"/>
              <a:gd name="connsiteX123" fmla="*/ 1307266 w 2023931"/>
              <a:gd name="connsiteY123" fmla="*/ 856785 h 2108808"/>
              <a:gd name="connsiteX124" fmla="*/ 1252168 w 2023931"/>
              <a:gd name="connsiteY124" fmla="*/ 911486 h 2108808"/>
              <a:gd name="connsiteX125" fmla="*/ 1197468 w 2023931"/>
              <a:gd name="connsiteY125" fmla="*/ 856389 h 2108808"/>
              <a:gd name="connsiteX126" fmla="*/ 1252565 w 2023931"/>
              <a:gd name="connsiteY126" fmla="*/ 801689 h 2108808"/>
              <a:gd name="connsiteX127" fmla="*/ 1958726 w 2023931"/>
              <a:gd name="connsiteY127" fmla="*/ 791382 h 2108808"/>
              <a:gd name="connsiteX128" fmla="*/ 1959122 w 2023931"/>
              <a:gd name="connsiteY128" fmla="*/ 791382 h 2108808"/>
              <a:gd name="connsiteX129" fmla="*/ 2023931 w 2023931"/>
              <a:gd name="connsiteY129" fmla="*/ 856587 h 2108808"/>
              <a:gd name="connsiteX130" fmla="*/ 1958726 w 2023931"/>
              <a:gd name="connsiteY130" fmla="*/ 921793 h 2108808"/>
              <a:gd name="connsiteX131" fmla="*/ 1893520 w 2023931"/>
              <a:gd name="connsiteY131" fmla="*/ 856587 h 2108808"/>
              <a:gd name="connsiteX132" fmla="*/ 1958726 w 2023931"/>
              <a:gd name="connsiteY132" fmla="*/ 791382 h 2108808"/>
              <a:gd name="connsiteX133" fmla="*/ 1605546 w 2023931"/>
              <a:gd name="connsiteY133" fmla="*/ 791382 h 2108808"/>
              <a:gd name="connsiteX134" fmla="*/ 1605943 w 2023931"/>
              <a:gd name="connsiteY134" fmla="*/ 791382 h 2108808"/>
              <a:gd name="connsiteX135" fmla="*/ 1670752 w 2023931"/>
              <a:gd name="connsiteY135" fmla="*/ 856587 h 2108808"/>
              <a:gd name="connsiteX136" fmla="*/ 1605546 w 2023931"/>
              <a:gd name="connsiteY136" fmla="*/ 921793 h 2108808"/>
              <a:gd name="connsiteX137" fmla="*/ 1540341 w 2023931"/>
              <a:gd name="connsiteY137" fmla="*/ 856587 h 2108808"/>
              <a:gd name="connsiteX138" fmla="*/ 1605546 w 2023931"/>
              <a:gd name="connsiteY138" fmla="*/ 791382 h 2108808"/>
              <a:gd name="connsiteX139" fmla="*/ 65010 w 2023931"/>
              <a:gd name="connsiteY139" fmla="*/ 430919 h 2108808"/>
              <a:gd name="connsiteX140" fmla="*/ 95036 w 2023931"/>
              <a:gd name="connsiteY140" fmla="*/ 460747 h 2108808"/>
              <a:gd name="connsiteX141" fmla="*/ 65208 w 2023931"/>
              <a:gd name="connsiteY141" fmla="*/ 490773 h 2108808"/>
              <a:gd name="connsiteX142" fmla="*/ 35182 w 2023931"/>
              <a:gd name="connsiteY142" fmla="*/ 460945 h 2108808"/>
              <a:gd name="connsiteX143" fmla="*/ 65010 w 2023931"/>
              <a:gd name="connsiteY143" fmla="*/ 430919 h 2108808"/>
              <a:gd name="connsiteX144" fmla="*/ 461183 w 2023931"/>
              <a:gd name="connsiteY144" fmla="*/ 414620 h 2108808"/>
              <a:gd name="connsiteX145" fmla="*/ 462181 w 2023931"/>
              <a:gd name="connsiteY145" fmla="*/ 414625 h 2108808"/>
              <a:gd name="connsiteX146" fmla="*/ 507560 w 2023931"/>
              <a:gd name="connsiteY146" fmla="*/ 461591 h 2108808"/>
              <a:gd name="connsiteX147" fmla="*/ 461191 w 2023931"/>
              <a:gd name="connsiteY147" fmla="*/ 507374 h 2108808"/>
              <a:gd name="connsiteX148" fmla="*/ 414810 w 2023931"/>
              <a:gd name="connsiteY148" fmla="*/ 461000 h 2108808"/>
              <a:gd name="connsiteX149" fmla="*/ 461183 w 2023931"/>
              <a:gd name="connsiteY149" fmla="*/ 414620 h 2108808"/>
              <a:gd name="connsiteX150" fmla="*/ 856775 w 2023931"/>
              <a:gd name="connsiteY150" fmla="*/ 414421 h 2108808"/>
              <a:gd name="connsiteX151" fmla="*/ 903152 w 2023931"/>
              <a:gd name="connsiteY151" fmla="*/ 460798 h 2108808"/>
              <a:gd name="connsiteX152" fmla="*/ 856775 w 2023931"/>
              <a:gd name="connsiteY152" fmla="*/ 507176 h 2108808"/>
              <a:gd name="connsiteX153" fmla="*/ 810398 w 2023931"/>
              <a:gd name="connsiteY153" fmla="*/ 460798 h 2108808"/>
              <a:gd name="connsiteX154" fmla="*/ 856775 w 2023931"/>
              <a:gd name="connsiteY154" fmla="*/ 414421 h 2108808"/>
              <a:gd name="connsiteX155" fmla="*/ 1605547 w 2023931"/>
              <a:gd name="connsiteY155" fmla="*/ 406890 h 2108808"/>
              <a:gd name="connsiteX156" fmla="*/ 1606543 w 2023931"/>
              <a:gd name="connsiteY156" fmla="*/ 406895 h 2108808"/>
              <a:gd name="connsiteX157" fmla="*/ 1659653 w 2023931"/>
              <a:gd name="connsiteY157" fmla="*/ 461590 h 2108808"/>
              <a:gd name="connsiteX158" fmla="*/ 1605553 w 2023931"/>
              <a:gd name="connsiteY158" fmla="*/ 515103 h 2108808"/>
              <a:gd name="connsiteX159" fmla="*/ 1551443 w 2023931"/>
              <a:gd name="connsiteY159" fmla="*/ 460999 h 2108808"/>
              <a:gd name="connsiteX160" fmla="*/ 1584486 w 2023931"/>
              <a:gd name="connsiteY160" fmla="*/ 411143 h 2108808"/>
              <a:gd name="connsiteX161" fmla="*/ 1252566 w 2023931"/>
              <a:gd name="connsiteY161" fmla="*/ 406692 h 2108808"/>
              <a:gd name="connsiteX162" fmla="*/ 1306672 w 2023931"/>
              <a:gd name="connsiteY162" fmla="*/ 460799 h 2108808"/>
              <a:gd name="connsiteX163" fmla="*/ 1252566 w 2023931"/>
              <a:gd name="connsiteY163" fmla="*/ 514905 h 2108808"/>
              <a:gd name="connsiteX164" fmla="*/ 1198459 w 2023931"/>
              <a:gd name="connsiteY164" fmla="*/ 460799 h 2108808"/>
              <a:gd name="connsiteX165" fmla="*/ 1252566 w 2023931"/>
              <a:gd name="connsiteY165" fmla="*/ 406692 h 2108808"/>
              <a:gd name="connsiteX166" fmla="*/ 1958725 w 2023931"/>
              <a:gd name="connsiteY166" fmla="*/ 395592 h 2108808"/>
              <a:gd name="connsiteX167" fmla="*/ 2023931 w 2023931"/>
              <a:gd name="connsiteY167" fmla="*/ 460797 h 2108808"/>
              <a:gd name="connsiteX168" fmla="*/ 1958725 w 2023931"/>
              <a:gd name="connsiteY168" fmla="*/ 526003 h 2108808"/>
              <a:gd name="connsiteX169" fmla="*/ 1893520 w 2023931"/>
              <a:gd name="connsiteY169" fmla="*/ 460797 h 2108808"/>
              <a:gd name="connsiteX170" fmla="*/ 1958725 w 2023931"/>
              <a:gd name="connsiteY170" fmla="*/ 395592 h 2108808"/>
              <a:gd name="connsiteX171" fmla="*/ 65106 w 2023931"/>
              <a:gd name="connsiteY171" fmla="*/ 41473 h 2108808"/>
              <a:gd name="connsiteX172" fmla="*/ 88968 w 2023931"/>
              <a:gd name="connsiteY172" fmla="*/ 65177 h 2108808"/>
              <a:gd name="connsiteX173" fmla="*/ 65264 w 2023931"/>
              <a:gd name="connsiteY173" fmla="*/ 89039 h 2108808"/>
              <a:gd name="connsiteX174" fmla="*/ 41402 w 2023931"/>
              <a:gd name="connsiteY174" fmla="*/ 65335 h 2108808"/>
              <a:gd name="connsiteX175" fmla="*/ 65106 w 2023931"/>
              <a:gd name="connsiteY175" fmla="*/ 41473 h 2108808"/>
              <a:gd name="connsiteX176" fmla="*/ 461783 w 2023931"/>
              <a:gd name="connsiteY176" fmla="*/ 32301 h 2108808"/>
              <a:gd name="connsiteX177" fmla="*/ 494677 w 2023931"/>
              <a:gd name="connsiteY177" fmla="*/ 65206 h 2108808"/>
              <a:gd name="connsiteX178" fmla="*/ 462372 w 2023931"/>
              <a:gd name="connsiteY178" fmla="*/ 98095 h 2108808"/>
              <a:gd name="connsiteX179" fmla="*/ 428883 w 2023931"/>
              <a:gd name="connsiteY179" fmla="*/ 65795 h 2108808"/>
              <a:gd name="connsiteX180" fmla="*/ 461183 w 2023931"/>
              <a:gd name="connsiteY180" fmla="*/ 32306 h 2108808"/>
              <a:gd name="connsiteX181" fmla="*/ 461783 w 2023931"/>
              <a:gd name="connsiteY181" fmla="*/ 32301 h 2108808"/>
              <a:gd name="connsiteX182" fmla="*/ 856774 w 2023931"/>
              <a:gd name="connsiteY182" fmla="*/ 22198 h 2108808"/>
              <a:gd name="connsiteX183" fmla="*/ 899782 w 2023931"/>
              <a:gd name="connsiteY183" fmla="*/ 65205 h 2108808"/>
              <a:gd name="connsiteX184" fmla="*/ 856774 w 2023931"/>
              <a:gd name="connsiteY184" fmla="*/ 108214 h 2108808"/>
              <a:gd name="connsiteX185" fmla="*/ 813767 w 2023931"/>
              <a:gd name="connsiteY185" fmla="*/ 65205 h 2108808"/>
              <a:gd name="connsiteX186" fmla="*/ 856774 w 2023931"/>
              <a:gd name="connsiteY186" fmla="*/ 22198 h 2108808"/>
              <a:gd name="connsiteX187" fmla="*/ 1252565 w 2023931"/>
              <a:gd name="connsiteY187" fmla="*/ 16253 h 2108808"/>
              <a:gd name="connsiteX188" fmla="*/ 1301518 w 2023931"/>
              <a:gd name="connsiteY188" fmla="*/ 65206 h 2108808"/>
              <a:gd name="connsiteX189" fmla="*/ 1252565 w 2023931"/>
              <a:gd name="connsiteY189" fmla="*/ 114160 h 2108808"/>
              <a:gd name="connsiteX190" fmla="*/ 1203612 w 2023931"/>
              <a:gd name="connsiteY190" fmla="*/ 65206 h 2108808"/>
              <a:gd name="connsiteX191" fmla="*/ 1252565 w 2023931"/>
              <a:gd name="connsiteY191" fmla="*/ 16253 h 2108808"/>
              <a:gd name="connsiteX192" fmla="*/ 1605745 w 2023931"/>
              <a:gd name="connsiteY192" fmla="*/ 9910 h 2108808"/>
              <a:gd name="connsiteX193" fmla="*/ 1661040 w 2023931"/>
              <a:gd name="connsiteY193" fmla="*/ 65206 h 2108808"/>
              <a:gd name="connsiteX194" fmla="*/ 1605943 w 2023931"/>
              <a:gd name="connsiteY194" fmla="*/ 120501 h 2108808"/>
              <a:gd name="connsiteX195" fmla="*/ 1550450 w 2023931"/>
              <a:gd name="connsiteY195" fmla="*/ 65404 h 2108808"/>
              <a:gd name="connsiteX196" fmla="*/ 1605546 w 2023931"/>
              <a:gd name="connsiteY196" fmla="*/ 9911 h 2108808"/>
              <a:gd name="connsiteX197" fmla="*/ 1605745 w 2023931"/>
              <a:gd name="connsiteY197" fmla="*/ 9910 h 2108808"/>
              <a:gd name="connsiteX198" fmla="*/ 1958725 w 2023931"/>
              <a:gd name="connsiteY198" fmla="*/ 0 h 2108808"/>
              <a:gd name="connsiteX199" fmla="*/ 2023931 w 2023931"/>
              <a:gd name="connsiteY199" fmla="*/ 65205 h 2108808"/>
              <a:gd name="connsiteX200" fmla="*/ 1958725 w 2023931"/>
              <a:gd name="connsiteY200" fmla="*/ 130411 h 2108808"/>
              <a:gd name="connsiteX201" fmla="*/ 1893520 w 2023931"/>
              <a:gd name="connsiteY201" fmla="*/ 65205 h 2108808"/>
              <a:gd name="connsiteX202" fmla="*/ 1958725 w 2023931"/>
              <a:gd name="connsiteY202" fmla="*/ 0 h 2108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2023931" h="2108808">
                <a:moveTo>
                  <a:pt x="64989" y="1978398"/>
                </a:moveTo>
                <a:cubicBezTo>
                  <a:pt x="101000" y="1978278"/>
                  <a:pt x="130291" y="2007374"/>
                  <a:pt x="130410" y="2043386"/>
                </a:cubicBezTo>
                <a:cubicBezTo>
                  <a:pt x="130529" y="2079398"/>
                  <a:pt x="101433" y="2108688"/>
                  <a:pt x="65421" y="2108808"/>
                </a:cubicBezTo>
                <a:cubicBezTo>
                  <a:pt x="29409" y="2108927"/>
                  <a:pt x="120" y="2079830"/>
                  <a:pt x="0" y="2043819"/>
                </a:cubicBezTo>
                <a:cubicBezTo>
                  <a:pt x="-119" y="2007807"/>
                  <a:pt x="28977" y="1978517"/>
                  <a:pt x="64989" y="1978398"/>
                </a:cubicBezTo>
                <a:close/>
                <a:moveTo>
                  <a:pt x="1958725" y="1978358"/>
                </a:moveTo>
                <a:cubicBezTo>
                  <a:pt x="1994737" y="1978358"/>
                  <a:pt x="2023931" y="2007551"/>
                  <a:pt x="2023931" y="2043564"/>
                </a:cubicBezTo>
                <a:cubicBezTo>
                  <a:pt x="2023931" y="2079575"/>
                  <a:pt x="1994737" y="2108769"/>
                  <a:pt x="1958725" y="2108769"/>
                </a:cubicBezTo>
                <a:cubicBezTo>
                  <a:pt x="1922714" y="2108769"/>
                  <a:pt x="1893520" y="2079575"/>
                  <a:pt x="1893520" y="2043564"/>
                </a:cubicBezTo>
                <a:cubicBezTo>
                  <a:pt x="1893520" y="2007551"/>
                  <a:pt x="1922714" y="1978358"/>
                  <a:pt x="1958725" y="1978358"/>
                </a:cubicBezTo>
                <a:close/>
                <a:moveTo>
                  <a:pt x="1605546" y="1978358"/>
                </a:moveTo>
                <a:cubicBezTo>
                  <a:pt x="1641558" y="1978358"/>
                  <a:pt x="1670752" y="2007551"/>
                  <a:pt x="1670752" y="2043564"/>
                </a:cubicBezTo>
                <a:cubicBezTo>
                  <a:pt x="1670752" y="2079575"/>
                  <a:pt x="1641558" y="2108769"/>
                  <a:pt x="1605546" y="2108769"/>
                </a:cubicBezTo>
                <a:cubicBezTo>
                  <a:pt x="1569534" y="2108769"/>
                  <a:pt x="1540341" y="2079575"/>
                  <a:pt x="1540341" y="2043564"/>
                </a:cubicBezTo>
                <a:cubicBezTo>
                  <a:pt x="1540341" y="2007551"/>
                  <a:pt x="1569534" y="1978358"/>
                  <a:pt x="1605546" y="1978358"/>
                </a:cubicBezTo>
                <a:close/>
                <a:moveTo>
                  <a:pt x="1252565" y="1978358"/>
                </a:moveTo>
                <a:cubicBezTo>
                  <a:pt x="1288577" y="1978358"/>
                  <a:pt x="1317770" y="2007551"/>
                  <a:pt x="1317770" y="2043564"/>
                </a:cubicBezTo>
                <a:cubicBezTo>
                  <a:pt x="1317770" y="2079575"/>
                  <a:pt x="1288577" y="2108769"/>
                  <a:pt x="1252565" y="2108769"/>
                </a:cubicBezTo>
                <a:cubicBezTo>
                  <a:pt x="1216553" y="2108769"/>
                  <a:pt x="1187360" y="2079575"/>
                  <a:pt x="1187360" y="2043564"/>
                </a:cubicBezTo>
                <a:cubicBezTo>
                  <a:pt x="1187360" y="2007551"/>
                  <a:pt x="1216553" y="1978358"/>
                  <a:pt x="1252565" y="1978358"/>
                </a:cubicBezTo>
                <a:close/>
                <a:moveTo>
                  <a:pt x="856775" y="1978358"/>
                </a:moveTo>
                <a:cubicBezTo>
                  <a:pt x="892787" y="1978358"/>
                  <a:pt x="921980" y="2007551"/>
                  <a:pt x="921980" y="2043564"/>
                </a:cubicBezTo>
                <a:cubicBezTo>
                  <a:pt x="921980" y="2079575"/>
                  <a:pt x="892787" y="2108769"/>
                  <a:pt x="856775" y="2108769"/>
                </a:cubicBezTo>
                <a:cubicBezTo>
                  <a:pt x="820763" y="2108769"/>
                  <a:pt x="791570" y="2079575"/>
                  <a:pt x="791570" y="2043564"/>
                </a:cubicBezTo>
                <a:cubicBezTo>
                  <a:pt x="791570" y="2007551"/>
                  <a:pt x="820763" y="1978358"/>
                  <a:pt x="856775" y="1978358"/>
                </a:cubicBezTo>
                <a:close/>
                <a:moveTo>
                  <a:pt x="461183" y="1978358"/>
                </a:moveTo>
                <a:cubicBezTo>
                  <a:pt x="497195" y="1978358"/>
                  <a:pt x="526388" y="2007551"/>
                  <a:pt x="526388" y="2043564"/>
                </a:cubicBezTo>
                <a:cubicBezTo>
                  <a:pt x="526388" y="2079575"/>
                  <a:pt x="497195" y="2108769"/>
                  <a:pt x="461183" y="2108769"/>
                </a:cubicBezTo>
                <a:cubicBezTo>
                  <a:pt x="425171" y="2108769"/>
                  <a:pt x="395978" y="2079575"/>
                  <a:pt x="395978" y="2043564"/>
                </a:cubicBezTo>
                <a:cubicBezTo>
                  <a:pt x="395978" y="2007551"/>
                  <a:pt x="425171" y="1978358"/>
                  <a:pt x="461183" y="1978358"/>
                </a:cubicBezTo>
                <a:close/>
                <a:moveTo>
                  <a:pt x="461183" y="1591288"/>
                </a:moveTo>
                <a:lnTo>
                  <a:pt x="461183" y="1591288"/>
                </a:lnTo>
                <a:cubicBezTo>
                  <a:pt x="461249" y="1591288"/>
                  <a:pt x="461315" y="1591288"/>
                  <a:pt x="461381" y="1591288"/>
                </a:cubicBezTo>
                <a:cubicBezTo>
                  <a:pt x="492577" y="1591397"/>
                  <a:pt x="517778" y="1616775"/>
                  <a:pt x="517668" y="1647971"/>
                </a:cubicBezTo>
                <a:cubicBezTo>
                  <a:pt x="517668" y="1648036"/>
                  <a:pt x="517668" y="1648103"/>
                  <a:pt x="517668" y="1648168"/>
                </a:cubicBezTo>
                <a:cubicBezTo>
                  <a:pt x="517558" y="1679473"/>
                  <a:pt x="492092" y="1704763"/>
                  <a:pt x="460787" y="1704653"/>
                </a:cubicBezTo>
                <a:cubicBezTo>
                  <a:pt x="429482" y="1704543"/>
                  <a:pt x="404192" y="1679077"/>
                  <a:pt x="404302" y="1647772"/>
                </a:cubicBezTo>
                <a:cubicBezTo>
                  <a:pt x="404412" y="1616467"/>
                  <a:pt x="429878" y="1591178"/>
                  <a:pt x="461183" y="1591288"/>
                </a:cubicBezTo>
                <a:close/>
                <a:moveTo>
                  <a:pt x="65087" y="1589546"/>
                </a:moveTo>
                <a:cubicBezTo>
                  <a:pt x="97376" y="1589438"/>
                  <a:pt x="123639" y="1615528"/>
                  <a:pt x="123746" y="1647818"/>
                </a:cubicBezTo>
                <a:cubicBezTo>
                  <a:pt x="123854" y="1680108"/>
                  <a:pt x="97764" y="1706371"/>
                  <a:pt x="65474" y="1706478"/>
                </a:cubicBezTo>
                <a:cubicBezTo>
                  <a:pt x="33184" y="1706585"/>
                  <a:pt x="6921" y="1680495"/>
                  <a:pt x="6814" y="1648206"/>
                </a:cubicBezTo>
                <a:cubicBezTo>
                  <a:pt x="6707" y="1615916"/>
                  <a:pt x="32797" y="1589653"/>
                  <a:pt x="65087" y="1589546"/>
                </a:cubicBezTo>
                <a:close/>
                <a:moveTo>
                  <a:pt x="1605546" y="1582766"/>
                </a:moveTo>
                <a:cubicBezTo>
                  <a:pt x="1605679" y="1582765"/>
                  <a:pt x="1605811" y="1582765"/>
                  <a:pt x="1605943" y="1582766"/>
                </a:cubicBezTo>
                <a:cubicBezTo>
                  <a:pt x="1641846" y="1582875"/>
                  <a:pt x="1670861" y="1612069"/>
                  <a:pt x="1670752" y="1647971"/>
                </a:cubicBezTo>
                <a:cubicBezTo>
                  <a:pt x="1670752" y="1683983"/>
                  <a:pt x="1641558" y="1713176"/>
                  <a:pt x="1605546" y="1713176"/>
                </a:cubicBezTo>
                <a:cubicBezTo>
                  <a:pt x="1569534" y="1713176"/>
                  <a:pt x="1540341" y="1683983"/>
                  <a:pt x="1540341" y="1647971"/>
                </a:cubicBezTo>
                <a:cubicBezTo>
                  <a:pt x="1540341" y="1611959"/>
                  <a:pt x="1569534" y="1582766"/>
                  <a:pt x="1605546" y="1582766"/>
                </a:cubicBezTo>
                <a:close/>
                <a:moveTo>
                  <a:pt x="1958725" y="1582765"/>
                </a:moveTo>
                <a:cubicBezTo>
                  <a:pt x="1994737" y="1582765"/>
                  <a:pt x="2023931" y="1611958"/>
                  <a:pt x="2023931" y="1647971"/>
                </a:cubicBezTo>
                <a:cubicBezTo>
                  <a:pt x="2023931" y="1683982"/>
                  <a:pt x="1994737" y="1713176"/>
                  <a:pt x="1958725" y="1713176"/>
                </a:cubicBezTo>
                <a:cubicBezTo>
                  <a:pt x="1922714" y="1713176"/>
                  <a:pt x="1893520" y="1683982"/>
                  <a:pt x="1893520" y="1647971"/>
                </a:cubicBezTo>
                <a:cubicBezTo>
                  <a:pt x="1893520" y="1611958"/>
                  <a:pt x="1922714" y="1582765"/>
                  <a:pt x="1958725" y="1582765"/>
                </a:cubicBezTo>
                <a:close/>
                <a:moveTo>
                  <a:pt x="1252565" y="1582765"/>
                </a:moveTo>
                <a:cubicBezTo>
                  <a:pt x="1288577" y="1582765"/>
                  <a:pt x="1317770" y="1611958"/>
                  <a:pt x="1317770" y="1647971"/>
                </a:cubicBezTo>
                <a:cubicBezTo>
                  <a:pt x="1317770" y="1683982"/>
                  <a:pt x="1288577" y="1713176"/>
                  <a:pt x="1252565" y="1713176"/>
                </a:cubicBezTo>
                <a:cubicBezTo>
                  <a:pt x="1216553" y="1713176"/>
                  <a:pt x="1187360" y="1683982"/>
                  <a:pt x="1187360" y="1647971"/>
                </a:cubicBezTo>
                <a:cubicBezTo>
                  <a:pt x="1187360" y="1611958"/>
                  <a:pt x="1216553" y="1582765"/>
                  <a:pt x="1252565" y="1582765"/>
                </a:cubicBezTo>
                <a:close/>
                <a:moveTo>
                  <a:pt x="856775" y="1582765"/>
                </a:moveTo>
                <a:cubicBezTo>
                  <a:pt x="892787" y="1582765"/>
                  <a:pt x="921980" y="1611958"/>
                  <a:pt x="921980" y="1647971"/>
                </a:cubicBezTo>
                <a:cubicBezTo>
                  <a:pt x="921980" y="1683982"/>
                  <a:pt x="892787" y="1713176"/>
                  <a:pt x="856775" y="1713176"/>
                </a:cubicBezTo>
                <a:cubicBezTo>
                  <a:pt x="820763" y="1713176"/>
                  <a:pt x="791570" y="1683982"/>
                  <a:pt x="791570" y="1647971"/>
                </a:cubicBezTo>
                <a:cubicBezTo>
                  <a:pt x="791570" y="1611958"/>
                  <a:pt x="820763" y="1582765"/>
                  <a:pt x="856775" y="1582765"/>
                </a:cubicBezTo>
                <a:close/>
                <a:moveTo>
                  <a:pt x="65195" y="1202831"/>
                </a:moveTo>
                <a:cubicBezTo>
                  <a:pt x="92450" y="1202831"/>
                  <a:pt x="114545" y="1224925"/>
                  <a:pt x="114545" y="1252181"/>
                </a:cubicBezTo>
                <a:cubicBezTo>
                  <a:pt x="114545" y="1252312"/>
                  <a:pt x="114545" y="1252444"/>
                  <a:pt x="114545" y="1252576"/>
                </a:cubicBezTo>
                <a:cubicBezTo>
                  <a:pt x="114435" y="1279940"/>
                  <a:pt x="92163" y="1302035"/>
                  <a:pt x="64799" y="1301926"/>
                </a:cubicBezTo>
                <a:cubicBezTo>
                  <a:pt x="37435" y="1301817"/>
                  <a:pt x="15340" y="1279545"/>
                  <a:pt x="15449" y="1252181"/>
                </a:cubicBezTo>
                <a:cubicBezTo>
                  <a:pt x="15559" y="1224816"/>
                  <a:pt x="37830" y="1202721"/>
                  <a:pt x="65195" y="1202831"/>
                </a:cubicBezTo>
                <a:close/>
                <a:moveTo>
                  <a:pt x="461382" y="1202830"/>
                </a:moveTo>
                <a:cubicBezTo>
                  <a:pt x="488637" y="1202830"/>
                  <a:pt x="510732" y="1224925"/>
                  <a:pt x="510732" y="1252181"/>
                </a:cubicBezTo>
                <a:cubicBezTo>
                  <a:pt x="510732" y="1252246"/>
                  <a:pt x="510732" y="1252312"/>
                  <a:pt x="510732" y="1252378"/>
                </a:cubicBezTo>
                <a:cubicBezTo>
                  <a:pt x="510732" y="1279743"/>
                  <a:pt x="488549" y="1301927"/>
                  <a:pt x="461184" y="1301927"/>
                </a:cubicBezTo>
                <a:cubicBezTo>
                  <a:pt x="433820" y="1301928"/>
                  <a:pt x="411636" y="1279744"/>
                  <a:pt x="411636" y="1252379"/>
                </a:cubicBezTo>
                <a:cubicBezTo>
                  <a:pt x="411636" y="1225015"/>
                  <a:pt x="433819" y="1202831"/>
                  <a:pt x="461184" y="1202831"/>
                </a:cubicBezTo>
                <a:cubicBezTo>
                  <a:pt x="461250" y="1202830"/>
                  <a:pt x="461316" y="1202830"/>
                  <a:pt x="461382" y="1202830"/>
                </a:cubicBezTo>
                <a:close/>
                <a:moveTo>
                  <a:pt x="856775" y="1194902"/>
                </a:moveTo>
                <a:lnTo>
                  <a:pt x="856973" y="1194902"/>
                </a:lnTo>
                <a:cubicBezTo>
                  <a:pt x="888935" y="1194902"/>
                  <a:pt x="914845" y="1220812"/>
                  <a:pt x="914845" y="1252774"/>
                </a:cubicBezTo>
                <a:cubicBezTo>
                  <a:pt x="914845" y="1284659"/>
                  <a:pt x="889056" y="1310537"/>
                  <a:pt x="857171" y="1310646"/>
                </a:cubicBezTo>
                <a:cubicBezTo>
                  <a:pt x="825209" y="1310755"/>
                  <a:pt x="799211" y="1284934"/>
                  <a:pt x="799101" y="1252972"/>
                </a:cubicBezTo>
                <a:cubicBezTo>
                  <a:pt x="798991" y="1221010"/>
                  <a:pt x="824813" y="1195012"/>
                  <a:pt x="856775" y="1194902"/>
                </a:cubicBezTo>
                <a:close/>
                <a:moveTo>
                  <a:pt x="1958725" y="1187173"/>
                </a:moveTo>
                <a:cubicBezTo>
                  <a:pt x="1958791" y="1187173"/>
                  <a:pt x="1958857" y="1187173"/>
                  <a:pt x="1958923" y="1187173"/>
                </a:cubicBezTo>
                <a:cubicBezTo>
                  <a:pt x="1994826" y="1187173"/>
                  <a:pt x="2023931" y="1216278"/>
                  <a:pt x="2023930" y="1252180"/>
                </a:cubicBezTo>
                <a:cubicBezTo>
                  <a:pt x="2023931" y="1252247"/>
                  <a:pt x="2023931" y="1252312"/>
                  <a:pt x="2023931" y="1252378"/>
                </a:cubicBezTo>
                <a:cubicBezTo>
                  <a:pt x="2023931" y="1288390"/>
                  <a:pt x="1994738" y="1317584"/>
                  <a:pt x="1958725" y="1317584"/>
                </a:cubicBezTo>
                <a:cubicBezTo>
                  <a:pt x="1922714" y="1317584"/>
                  <a:pt x="1893520" y="1288391"/>
                  <a:pt x="1893520" y="1252379"/>
                </a:cubicBezTo>
                <a:cubicBezTo>
                  <a:pt x="1893520" y="1216367"/>
                  <a:pt x="1922713" y="1187174"/>
                  <a:pt x="1958725" y="1187173"/>
                </a:cubicBezTo>
                <a:close/>
                <a:moveTo>
                  <a:pt x="1605546" y="1187173"/>
                </a:moveTo>
                <a:cubicBezTo>
                  <a:pt x="1605612" y="1187173"/>
                  <a:pt x="1605678" y="1187173"/>
                  <a:pt x="1605744" y="1187173"/>
                </a:cubicBezTo>
                <a:cubicBezTo>
                  <a:pt x="1641647" y="1187173"/>
                  <a:pt x="1670752" y="1216278"/>
                  <a:pt x="1670751" y="1252180"/>
                </a:cubicBezTo>
                <a:cubicBezTo>
                  <a:pt x="1670752" y="1252247"/>
                  <a:pt x="1670752" y="1252312"/>
                  <a:pt x="1670752" y="1252378"/>
                </a:cubicBezTo>
                <a:cubicBezTo>
                  <a:pt x="1670752" y="1288390"/>
                  <a:pt x="1641559" y="1317584"/>
                  <a:pt x="1605546" y="1317584"/>
                </a:cubicBezTo>
                <a:cubicBezTo>
                  <a:pt x="1569535" y="1317584"/>
                  <a:pt x="1540341" y="1288391"/>
                  <a:pt x="1540341" y="1252379"/>
                </a:cubicBezTo>
                <a:cubicBezTo>
                  <a:pt x="1540341" y="1216367"/>
                  <a:pt x="1569534" y="1187174"/>
                  <a:pt x="1605546" y="1187173"/>
                </a:cubicBezTo>
                <a:close/>
                <a:moveTo>
                  <a:pt x="1252565" y="1187173"/>
                </a:moveTo>
                <a:lnTo>
                  <a:pt x="1252565" y="1187174"/>
                </a:lnTo>
                <a:cubicBezTo>
                  <a:pt x="1288467" y="1187174"/>
                  <a:pt x="1317572" y="1216278"/>
                  <a:pt x="1317572" y="1252180"/>
                </a:cubicBezTo>
                <a:cubicBezTo>
                  <a:pt x="1317572" y="1252312"/>
                  <a:pt x="1317572" y="1252444"/>
                  <a:pt x="1317572" y="1252576"/>
                </a:cubicBezTo>
                <a:cubicBezTo>
                  <a:pt x="1317462" y="1288588"/>
                  <a:pt x="1288181" y="1317692"/>
                  <a:pt x="1252169" y="1317583"/>
                </a:cubicBezTo>
                <a:cubicBezTo>
                  <a:pt x="1216157" y="1317474"/>
                  <a:pt x="1187052" y="1288192"/>
                  <a:pt x="1187162" y="1252180"/>
                </a:cubicBezTo>
                <a:cubicBezTo>
                  <a:pt x="1187272" y="1216169"/>
                  <a:pt x="1216554" y="1187064"/>
                  <a:pt x="1252565" y="1187173"/>
                </a:cubicBezTo>
                <a:close/>
                <a:moveTo>
                  <a:pt x="461182" y="811599"/>
                </a:moveTo>
                <a:cubicBezTo>
                  <a:pt x="486029" y="811599"/>
                  <a:pt x="506172" y="831742"/>
                  <a:pt x="506172" y="856588"/>
                </a:cubicBezTo>
                <a:cubicBezTo>
                  <a:pt x="506172" y="881435"/>
                  <a:pt x="486029" y="901578"/>
                  <a:pt x="461182" y="901578"/>
                </a:cubicBezTo>
                <a:cubicBezTo>
                  <a:pt x="436336" y="901578"/>
                  <a:pt x="416193" y="881435"/>
                  <a:pt x="416193" y="856588"/>
                </a:cubicBezTo>
                <a:cubicBezTo>
                  <a:pt x="416193" y="831742"/>
                  <a:pt x="436336" y="811599"/>
                  <a:pt x="461182" y="811599"/>
                </a:cubicBezTo>
                <a:close/>
                <a:moveTo>
                  <a:pt x="65193" y="811599"/>
                </a:moveTo>
                <a:cubicBezTo>
                  <a:pt x="89963" y="811707"/>
                  <a:pt x="109985" y="831818"/>
                  <a:pt x="109985" y="856588"/>
                </a:cubicBezTo>
                <a:cubicBezTo>
                  <a:pt x="109985" y="856654"/>
                  <a:pt x="109985" y="856720"/>
                  <a:pt x="109984" y="856785"/>
                </a:cubicBezTo>
                <a:cubicBezTo>
                  <a:pt x="109875" y="881633"/>
                  <a:pt x="89644" y="901686"/>
                  <a:pt x="64797" y="901576"/>
                </a:cubicBezTo>
                <a:cubicBezTo>
                  <a:pt x="39951" y="901467"/>
                  <a:pt x="19896" y="881236"/>
                  <a:pt x="20006" y="856389"/>
                </a:cubicBezTo>
                <a:cubicBezTo>
                  <a:pt x="20116" y="831543"/>
                  <a:pt x="40347" y="811489"/>
                  <a:pt x="65193" y="811599"/>
                </a:cubicBezTo>
                <a:close/>
                <a:moveTo>
                  <a:pt x="856775" y="801689"/>
                </a:moveTo>
                <a:cubicBezTo>
                  <a:pt x="886784" y="802122"/>
                  <a:pt x="910884" y="826575"/>
                  <a:pt x="910881" y="856588"/>
                </a:cubicBezTo>
                <a:cubicBezTo>
                  <a:pt x="910881" y="856850"/>
                  <a:pt x="910879" y="857113"/>
                  <a:pt x="910875" y="857375"/>
                </a:cubicBezTo>
                <a:cubicBezTo>
                  <a:pt x="910438" y="887692"/>
                  <a:pt x="885506" y="911913"/>
                  <a:pt x="855189" y="911476"/>
                </a:cubicBezTo>
                <a:cubicBezTo>
                  <a:pt x="824873" y="911038"/>
                  <a:pt x="800651" y="886106"/>
                  <a:pt x="801089" y="855789"/>
                </a:cubicBezTo>
                <a:cubicBezTo>
                  <a:pt x="801526" y="825473"/>
                  <a:pt x="826458" y="801251"/>
                  <a:pt x="856775" y="801689"/>
                </a:cubicBezTo>
                <a:close/>
                <a:moveTo>
                  <a:pt x="1252565" y="801689"/>
                </a:moveTo>
                <a:cubicBezTo>
                  <a:pt x="1282808" y="801797"/>
                  <a:pt x="1307266" y="826345"/>
                  <a:pt x="1307266" y="856587"/>
                </a:cubicBezTo>
                <a:cubicBezTo>
                  <a:pt x="1307266" y="856653"/>
                  <a:pt x="1307266" y="856719"/>
                  <a:pt x="1307266" y="856785"/>
                </a:cubicBezTo>
                <a:cubicBezTo>
                  <a:pt x="1307156" y="887105"/>
                  <a:pt x="1282489" y="911595"/>
                  <a:pt x="1252168" y="911486"/>
                </a:cubicBezTo>
                <a:cubicBezTo>
                  <a:pt x="1221849" y="911377"/>
                  <a:pt x="1197358" y="886709"/>
                  <a:pt x="1197468" y="856389"/>
                </a:cubicBezTo>
                <a:cubicBezTo>
                  <a:pt x="1197578" y="826069"/>
                  <a:pt x="1222246" y="801579"/>
                  <a:pt x="1252565" y="801689"/>
                </a:cubicBezTo>
                <a:close/>
                <a:moveTo>
                  <a:pt x="1958726" y="791382"/>
                </a:moveTo>
                <a:cubicBezTo>
                  <a:pt x="1958858" y="791382"/>
                  <a:pt x="1958990" y="791382"/>
                  <a:pt x="1959122" y="791382"/>
                </a:cubicBezTo>
                <a:cubicBezTo>
                  <a:pt x="1995025" y="791492"/>
                  <a:pt x="2024040" y="820685"/>
                  <a:pt x="2023931" y="856587"/>
                </a:cubicBezTo>
                <a:cubicBezTo>
                  <a:pt x="2023931" y="892600"/>
                  <a:pt x="1994737" y="921793"/>
                  <a:pt x="1958726" y="921793"/>
                </a:cubicBezTo>
                <a:cubicBezTo>
                  <a:pt x="1922713" y="921793"/>
                  <a:pt x="1893520" y="892600"/>
                  <a:pt x="1893520" y="856587"/>
                </a:cubicBezTo>
                <a:cubicBezTo>
                  <a:pt x="1893520" y="820576"/>
                  <a:pt x="1922713" y="791382"/>
                  <a:pt x="1958726" y="791382"/>
                </a:cubicBezTo>
                <a:close/>
                <a:moveTo>
                  <a:pt x="1605546" y="791382"/>
                </a:moveTo>
                <a:cubicBezTo>
                  <a:pt x="1605679" y="791382"/>
                  <a:pt x="1605811" y="791382"/>
                  <a:pt x="1605943" y="791382"/>
                </a:cubicBezTo>
                <a:cubicBezTo>
                  <a:pt x="1641846" y="791492"/>
                  <a:pt x="1670861" y="820685"/>
                  <a:pt x="1670752" y="856587"/>
                </a:cubicBezTo>
                <a:cubicBezTo>
                  <a:pt x="1670752" y="892600"/>
                  <a:pt x="1641558" y="921793"/>
                  <a:pt x="1605546" y="921793"/>
                </a:cubicBezTo>
                <a:cubicBezTo>
                  <a:pt x="1569534" y="921793"/>
                  <a:pt x="1540341" y="892600"/>
                  <a:pt x="1540341" y="856587"/>
                </a:cubicBezTo>
                <a:cubicBezTo>
                  <a:pt x="1540341" y="820576"/>
                  <a:pt x="1569534" y="791382"/>
                  <a:pt x="1605546" y="791382"/>
                </a:cubicBezTo>
                <a:close/>
                <a:moveTo>
                  <a:pt x="65010" y="430919"/>
                </a:moveTo>
                <a:cubicBezTo>
                  <a:pt x="81538" y="430864"/>
                  <a:pt x="94981" y="444218"/>
                  <a:pt x="95036" y="460747"/>
                </a:cubicBezTo>
                <a:cubicBezTo>
                  <a:pt x="95090" y="477275"/>
                  <a:pt x="81736" y="490718"/>
                  <a:pt x="65208" y="490773"/>
                </a:cubicBezTo>
                <a:cubicBezTo>
                  <a:pt x="48680" y="490828"/>
                  <a:pt x="35237" y="477473"/>
                  <a:pt x="35182" y="460945"/>
                </a:cubicBezTo>
                <a:cubicBezTo>
                  <a:pt x="35127" y="444417"/>
                  <a:pt x="48481" y="430974"/>
                  <a:pt x="65010" y="430919"/>
                </a:cubicBezTo>
                <a:close/>
                <a:moveTo>
                  <a:pt x="461183" y="414620"/>
                </a:moveTo>
                <a:cubicBezTo>
                  <a:pt x="461516" y="414618"/>
                  <a:pt x="461849" y="414620"/>
                  <a:pt x="462181" y="414625"/>
                </a:cubicBezTo>
                <a:cubicBezTo>
                  <a:pt x="487681" y="415064"/>
                  <a:pt x="507998" y="436091"/>
                  <a:pt x="507560" y="461591"/>
                </a:cubicBezTo>
                <a:cubicBezTo>
                  <a:pt x="507235" y="486968"/>
                  <a:pt x="486571" y="507371"/>
                  <a:pt x="461191" y="507374"/>
                </a:cubicBezTo>
                <a:cubicBezTo>
                  <a:pt x="435577" y="507376"/>
                  <a:pt x="414812" y="486613"/>
                  <a:pt x="414810" y="461000"/>
                </a:cubicBezTo>
                <a:cubicBezTo>
                  <a:pt x="414808" y="435387"/>
                  <a:pt x="435570" y="414622"/>
                  <a:pt x="461183" y="414620"/>
                </a:cubicBezTo>
                <a:close/>
                <a:moveTo>
                  <a:pt x="856775" y="414421"/>
                </a:moveTo>
                <a:cubicBezTo>
                  <a:pt x="882388" y="414421"/>
                  <a:pt x="903152" y="435184"/>
                  <a:pt x="903152" y="460798"/>
                </a:cubicBezTo>
                <a:cubicBezTo>
                  <a:pt x="903152" y="486411"/>
                  <a:pt x="882388" y="507176"/>
                  <a:pt x="856775" y="507176"/>
                </a:cubicBezTo>
                <a:cubicBezTo>
                  <a:pt x="831161" y="507176"/>
                  <a:pt x="810398" y="486411"/>
                  <a:pt x="810398" y="460798"/>
                </a:cubicBezTo>
                <a:cubicBezTo>
                  <a:pt x="810398" y="435184"/>
                  <a:pt x="831161" y="414421"/>
                  <a:pt x="856775" y="414421"/>
                </a:cubicBezTo>
                <a:close/>
                <a:moveTo>
                  <a:pt x="1605547" y="406890"/>
                </a:moveTo>
                <a:lnTo>
                  <a:pt x="1606543" y="406895"/>
                </a:lnTo>
                <a:cubicBezTo>
                  <a:pt x="1636313" y="407333"/>
                  <a:pt x="1660091" y="431821"/>
                  <a:pt x="1659653" y="461590"/>
                </a:cubicBezTo>
                <a:cubicBezTo>
                  <a:pt x="1659327" y="491238"/>
                  <a:pt x="1635202" y="515101"/>
                  <a:pt x="1605553" y="515103"/>
                </a:cubicBezTo>
                <a:cubicBezTo>
                  <a:pt x="1575671" y="515104"/>
                  <a:pt x="1551445" y="490882"/>
                  <a:pt x="1551443" y="460999"/>
                </a:cubicBezTo>
                <a:cubicBezTo>
                  <a:pt x="1551442" y="438588"/>
                  <a:pt x="1565067" y="419358"/>
                  <a:pt x="1584486" y="411143"/>
                </a:cubicBezTo>
                <a:close/>
                <a:moveTo>
                  <a:pt x="1252566" y="406692"/>
                </a:moveTo>
                <a:cubicBezTo>
                  <a:pt x="1282447" y="406692"/>
                  <a:pt x="1306672" y="430916"/>
                  <a:pt x="1306672" y="460799"/>
                </a:cubicBezTo>
                <a:cubicBezTo>
                  <a:pt x="1306672" y="490681"/>
                  <a:pt x="1282447" y="514905"/>
                  <a:pt x="1252566" y="514905"/>
                </a:cubicBezTo>
                <a:cubicBezTo>
                  <a:pt x="1222683" y="514905"/>
                  <a:pt x="1198459" y="490681"/>
                  <a:pt x="1198459" y="460799"/>
                </a:cubicBezTo>
                <a:cubicBezTo>
                  <a:pt x="1198459" y="430916"/>
                  <a:pt x="1222683" y="406692"/>
                  <a:pt x="1252566" y="406692"/>
                </a:cubicBezTo>
                <a:close/>
                <a:moveTo>
                  <a:pt x="1958725" y="395592"/>
                </a:moveTo>
                <a:cubicBezTo>
                  <a:pt x="1994737" y="395592"/>
                  <a:pt x="2023931" y="424785"/>
                  <a:pt x="2023931" y="460797"/>
                </a:cubicBezTo>
                <a:cubicBezTo>
                  <a:pt x="2023931" y="496809"/>
                  <a:pt x="1994737" y="526003"/>
                  <a:pt x="1958725" y="526003"/>
                </a:cubicBezTo>
                <a:cubicBezTo>
                  <a:pt x="1922714" y="526003"/>
                  <a:pt x="1893520" y="496809"/>
                  <a:pt x="1893520" y="460797"/>
                </a:cubicBezTo>
                <a:cubicBezTo>
                  <a:pt x="1893520" y="424785"/>
                  <a:pt x="1922714" y="395592"/>
                  <a:pt x="1958725" y="395592"/>
                </a:cubicBezTo>
                <a:close/>
                <a:moveTo>
                  <a:pt x="65106" y="41473"/>
                </a:moveTo>
                <a:cubicBezTo>
                  <a:pt x="78241" y="41429"/>
                  <a:pt x="88925" y="52042"/>
                  <a:pt x="88968" y="65177"/>
                </a:cubicBezTo>
                <a:cubicBezTo>
                  <a:pt x="89012" y="78312"/>
                  <a:pt x="78399" y="88996"/>
                  <a:pt x="65264" y="89039"/>
                </a:cubicBezTo>
                <a:cubicBezTo>
                  <a:pt x="52129" y="89083"/>
                  <a:pt x="41445" y="78470"/>
                  <a:pt x="41402" y="65335"/>
                </a:cubicBezTo>
                <a:cubicBezTo>
                  <a:pt x="41358" y="52200"/>
                  <a:pt x="51971" y="41517"/>
                  <a:pt x="65106" y="41473"/>
                </a:cubicBezTo>
                <a:close/>
                <a:moveTo>
                  <a:pt x="461783" y="32301"/>
                </a:moveTo>
                <a:cubicBezTo>
                  <a:pt x="479953" y="32304"/>
                  <a:pt x="494680" y="47036"/>
                  <a:pt x="494677" y="65206"/>
                </a:cubicBezTo>
                <a:cubicBezTo>
                  <a:pt x="494674" y="83142"/>
                  <a:pt x="480305" y="97771"/>
                  <a:pt x="462372" y="98095"/>
                </a:cubicBezTo>
                <a:cubicBezTo>
                  <a:pt x="444205" y="98423"/>
                  <a:pt x="429212" y="83962"/>
                  <a:pt x="428883" y="65795"/>
                </a:cubicBezTo>
                <a:cubicBezTo>
                  <a:pt x="428555" y="47628"/>
                  <a:pt x="443016" y="32635"/>
                  <a:pt x="461183" y="32306"/>
                </a:cubicBezTo>
                <a:cubicBezTo>
                  <a:pt x="461383" y="32303"/>
                  <a:pt x="461583" y="32301"/>
                  <a:pt x="461783" y="32301"/>
                </a:cubicBezTo>
                <a:close/>
                <a:moveTo>
                  <a:pt x="856774" y="22198"/>
                </a:moveTo>
                <a:cubicBezTo>
                  <a:pt x="880527" y="22198"/>
                  <a:pt x="899782" y="41453"/>
                  <a:pt x="899782" y="65205"/>
                </a:cubicBezTo>
                <a:cubicBezTo>
                  <a:pt x="899782" y="88958"/>
                  <a:pt x="880527" y="108214"/>
                  <a:pt x="856774" y="108214"/>
                </a:cubicBezTo>
                <a:cubicBezTo>
                  <a:pt x="833022" y="108214"/>
                  <a:pt x="813767" y="88958"/>
                  <a:pt x="813767" y="65205"/>
                </a:cubicBezTo>
                <a:cubicBezTo>
                  <a:pt x="813767" y="41453"/>
                  <a:pt x="833022" y="22198"/>
                  <a:pt x="856774" y="22198"/>
                </a:cubicBezTo>
                <a:close/>
                <a:moveTo>
                  <a:pt x="1252565" y="16253"/>
                </a:moveTo>
                <a:cubicBezTo>
                  <a:pt x="1279601" y="16253"/>
                  <a:pt x="1301518" y="38170"/>
                  <a:pt x="1301518" y="65206"/>
                </a:cubicBezTo>
                <a:cubicBezTo>
                  <a:pt x="1301518" y="92243"/>
                  <a:pt x="1279601" y="114160"/>
                  <a:pt x="1252565" y="114160"/>
                </a:cubicBezTo>
                <a:cubicBezTo>
                  <a:pt x="1225529" y="114160"/>
                  <a:pt x="1203612" y="92243"/>
                  <a:pt x="1203612" y="65206"/>
                </a:cubicBezTo>
                <a:cubicBezTo>
                  <a:pt x="1203612" y="38170"/>
                  <a:pt x="1225529" y="16253"/>
                  <a:pt x="1252565" y="16253"/>
                </a:cubicBezTo>
                <a:close/>
                <a:moveTo>
                  <a:pt x="1605745" y="9910"/>
                </a:moveTo>
                <a:cubicBezTo>
                  <a:pt x="1636284" y="9910"/>
                  <a:pt x="1661041" y="34667"/>
                  <a:pt x="1661040" y="65206"/>
                </a:cubicBezTo>
                <a:cubicBezTo>
                  <a:pt x="1661040" y="95667"/>
                  <a:pt x="1636404" y="120392"/>
                  <a:pt x="1605943" y="120501"/>
                </a:cubicBezTo>
                <a:cubicBezTo>
                  <a:pt x="1575404" y="120610"/>
                  <a:pt x="1550559" y="95942"/>
                  <a:pt x="1550450" y="65404"/>
                </a:cubicBezTo>
                <a:cubicBezTo>
                  <a:pt x="1550340" y="34865"/>
                  <a:pt x="1575008" y="10020"/>
                  <a:pt x="1605546" y="9911"/>
                </a:cubicBezTo>
                <a:cubicBezTo>
                  <a:pt x="1605613" y="9910"/>
                  <a:pt x="1605679" y="9910"/>
                  <a:pt x="1605745" y="9910"/>
                </a:cubicBezTo>
                <a:close/>
                <a:moveTo>
                  <a:pt x="1958725" y="0"/>
                </a:moveTo>
                <a:cubicBezTo>
                  <a:pt x="1994737" y="0"/>
                  <a:pt x="2023931" y="29193"/>
                  <a:pt x="2023931" y="65205"/>
                </a:cubicBezTo>
                <a:cubicBezTo>
                  <a:pt x="2023931" y="101217"/>
                  <a:pt x="1994737" y="130411"/>
                  <a:pt x="1958725" y="130411"/>
                </a:cubicBezTo>
                <a:cubicBezTo>
                  <a:pt x="1922714" y="130411"/>
                  <a:pt x="1893520" y="101217"/>
                  <a:pt x="1893520" y="65205"/>
                </a:cubicBezTo>
                <a:cubicBezTo>
                  <a:pt x="1893520" y="29193"/>
                  <a:pt x="1922714" y="0"/>
                  <a:pt x="1958725" y="0"/>
                </a:cubicBezTo>
                <a:close/>
              </a:path>
            </a:pathLst>
          </a:custGeom>
          <a:solidFill>
            <a:schemeClr val="bg1"/>
          </a:solidFill>
          <a:ln w="298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8394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Text + Bullets –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>
            <a:extLst>
              <a:ext uri="{FF2B5EF4-FFF2-40B4-BE49-F238E27FC236}">
                <a16:creationId xmlns:a16="http://schemas.microsoft.com/office/drawing/2014/main" id="{59ED322A-58A6-E644-9C54-51CAD6BFE38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20011" y="341313"/>
            <a:ext cx="3950370" cy="393192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Big Text Here</a:t>
            </a:r>
            <a:endParaRPr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5807248C-03B3-624F-A91B-D023EA0D3D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44585" y="341313"/>
            <a:ext cx="4204117" cy="3931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74313" indent="-274313">
              <a:spcBef>
                <a:spcPts val="2400"/>
              </a:spcBef>
              <a:buClr>
                <a:schemeClr val="accent1"/>
              </a:buClr>
              <a:buSzPct val="100000"/>
              <a:buFont typeface="Courier" pitchFamily="2" charset="0"/>
              <a:buChar char="‣"/>
              <a:defRPr>
                <a:solidFill>
                  <a:schemeClr val="tx1"/>
                </a:solidFill>
              </a:defRPr>
            </a:lvl1pPr>
            <a:lvl2pPr marL="515925" indent="-238119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2pPr>
            <a:lvl3pPr marL="742931" indent="-238119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3pPr>
            <a:lvl4pPr marL="971526" indent="-238119">
              <a:buFont typeface="Apple SD GothicNeo ExtraBold" panose="02000300000000000000" pitchFamily="2" charset="-127"/>
              <a:buChar char="▷"/>
              <a:defRPr/>
            </a:lvl4pPr>
            <a:lvl5pPr marL="1200120" indent="-238119">
              <a:buFont typeface="Apple SD GothicNeo ExtraBold" panose="02000300000000000000" pitchFamily="2" charset="-127"/>
              <a:buChar char="▷"/>
              <a:defRPr/>
            </a:lvl5pPr>
          </a:lstStyle>
          <a:p>
            <a:pPr lvl="0"/>
            <a:r>
              <a:rPr lang="en-US"/>
              <a:t>Bullet one goes here</a:t>
            </a:r>
          </a:p>
          <a:p>
            <a:pPr lvl="0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F7CC525-D3D2-DE40-B44A-77908C73C823}"/>
              </a:ext>
            </a:extLst>
          </p:cNvPr>
          <p:cNvSpPr/>
          <p:nvPr userDrawn="1"/>
        </p:nvSpPr>
        <p:spPr>
          <a:xfrm>
            <a:off x="6856549" y="2789398"/>
            <a:ext cx="2023931" cy="2108808"/>
          </a:xfrm>
          <a:custGeom>
            <a:avLst/>
            <a:gdLst>
              <a:gd name="connsiteX0" fmla="*/ 64989 w 2023931"/>
              <a:gd name="connsiteY0" fmla="*/ 1978398 h 2108808"/>
              <a:gd name="connsiteX1" fmla="*/ 130410 w 2023931"/>
              <a:gd name="connsiteY1" fmla="*/ 2043386 h 2108808"/>
              <a:gd name="connsiteX2" fmla="*/ 65421 w 2023931"/>
              <a:gd name="connsiteY2" fmla="*/ 2108808 h 2108808"/>
              <a:gd name="connsiteX3" fmla="*/ 0 w 2023931"/>
              <a:gd name="connsiteY3" fmla="*/ 2043819 h 2108808"/>
              <a:gd name="connsiteX4" fmla="*/ 64989 w 2023931"/>
              <a:gd name="connsiteY4" fmla="*/ 1978398 h 2108808"/>
              <a:gd name="connsiteX5" fmla="*/ 1958725 w 2023931"/>
              <a:gd name="connsiteY5" fmla="*/ 1978358 h 2108808"/>
              <a:gd name="connsiteX6" fmla="*/ 2023931 w 2023931"/>
              <a:gd name="connsiteY6" fmla="*/ 2043564 h 2108808"/>
              <a:gd name="connsiteX7" fmla="*/ 1958725 w 2023931"/>
              <a:gd name="connsiteY7" fmla="*/ 2108769 h 2108808"/>
              <a:gd name="connsiteX8" fmla="*/ 1893520 w 2023931"/>
              <a:gd name="connsiteY8" fmla="*/ 2043564 h 2108808"/>
              <a:gd name="connsiteX9" fmla="*/ 1958725 w 2023931"/>
              <a:gd name="connsiteY9" fmla="*/ 1978358 h 2108808"/>
              <a:gd name="connsiteX10" fmla="*/ 1605546 w 2023931"/>
              <a:gd name="connsiteY10" fmla="*/ 1978358 h 2108808"/>
              <a:gd name="connsiteX11" fmla="*/ 1670752 w 2023931"/>
              <a:gd name="connsiteY11" fmla="*/ 2043564 h 2108808"/>
              <a:gd name="connsiteX12" fmla="*/ 1605546 w 2023931"/>
              <a:gd name="connsiteY12" fmla="*/ 2108769 h 2108808"/>
              <a:gd name="connsiteX13" fmla="*/ 1540341 w 2023931"/>
              <a:gd name="connsiteY13" fmla="*/ 2043564 h 2108808"/>
              <a:gd name="connsiteX14" fmla="*/ 1605546 w 2023931"/>
              <a:gd name="connsiteY14" fmla="*/ 1978358 h 2108808"/>
              <a:gd name="connsiteX15" fmla="*/ 1252565 w 2023931"/>
              <a:gd name="connsiteY15" fmla="*/ 1978358 h 2108808"/>
              <a:gd name="connsiteX16" fmla="*/ 1317770 w 2023931"/>
              <a:gd name="connsiteY16" fmla="*/ 2043564 h 2108808"/>
              <a:gd name="connsiteX17" fmla="*/ 1252565 w 2023931"/>
              <a:gd name="connsiteY17" fmla="*/ 2108769 h 2108808"/>
              <a:gd name="connsiteX18" fmla="*/ 1187360 w 2023931"/>
              <a:gd name="connsiteY18" fmla="*/ 2043564 h 2108808"/>
              <a:gd name="connsiteX19" fmla="*/ 1252565 w 2023931"/>
              <a:gd name="connsiteY19" fmla="*/ 1978358 h 2108808"/>
              <a:gd name="connsiteX20" fmla="*/ 856775 w 2023931"/>
              <a:gd name="connsiteY20" fmla="*/ 1978358 h 2108808"/>
              <a:gd name="connsiteX21" fmla="*/ 921980 w 2023931"/>
              <a:gd name="connsiteY21" fmla="*/ 2043564 h 2108808"/>
              <a:gd name="connsiteX22" fmla="*/ 856775 w 2023931"/>
              <a:gd name="connsiteY22" fmla="*/ 2108769 h 2108808"/>
              <a:gd name="connsiteX23" fmla="*/ 791570 w 2023931"/>
              <a:gd name="connsiteY23" fmla="*/ 2043564 h 2108808"/>
              <a:gd name="connsiteX24" fmla="*/ 856775 w 2023931"/>
              <a:gd name="connsiteY24" fmla="*/ 1978358 h 2108808"/>
              <a:gd name="connsiteX25" fmla="*/ 461183 w 2023931"/>
              <a:gd name="connsiteY25" fmla="*/ 1978358 h 2108808"/>
              <a:gd name="connsiteX26" fmla="*/ 526388 w 2023931"/>
              <a:gd name="connsiteY26" fmla="*/ 2043564 h 2108808"/>
              <a:gd name="connsiteX27" fmla="*/ 461183 w 2023931"/>
              <a:gd name="connsiteY27" fmla="*/ 2108769 h 2108808"/>
              <a:gd name="connsiteX28" fmla="*/ 395978 w 2023931"/>
              <a:gd name="connsiteY28" fmla="*/ 2043564 h 2108808"/>
              <a:gd name="connsiteX29" fmla="*/ 461183 w 2023931"/>
              <a:gd name="connsiteY29" fmla="*/ 1978358 h 2108808"/>
              <a:gd name="connsiteX30" fmla="*/ 461183 w 2023931"/>
              <a:gd name="connsiteY30" fmla="*/ 1591288 h 2108808"/>
              <a:gd name="connsiteX31" fmla="*/ 461381 w 2023931"/>
              <a:gd name="connsiteY31" fmla="*/ 1591288 h 2108808"/>
              <a:gd name="connsiteX32" fmla="*/ 517668 w 2023931"/>
              <a:gd name="connsiteY32" fmla="*/ 1647971 h 2108808"/>
              <a:gd name="connsiteX33" fmla="*/ 517668 w 2023931"/>
              <a:gd name="connsiteY33" fmla="*/ 1648168 h 2108808"/>
              <a:gd name="connsiteX34" fmla="*/ 460787 w 2023931"/>
              <a:gd name="connsiteY34" fmla="*/ 1704653 h 2108808"/>
              <a:gd name="connsiteX35" fmla="*/ 404302 w 2023931"/>
              <a:gd name="connsiteY35" fmla="*/ 1647772 h 2108808"/>
              <a:gd name="connsiteX36" fmla="*/ 461183 w 2023931"/>
              <a:gd name="connsiteY36" fmla="*/ 1591288 h 2108808"/>
              <a:gd name="connsiteX37" fmla="*/ 1605546 w 2023931"/>
              <a:gd name="connsiteY37" fmla="*/ 1582766 h 2108808"/>
              <a:gd name="connsiteX38" fmla="*/ 1605943 w 2023931"/>
              <a:gd name="connsiteY38" fmla="*/ 1582766 h 2108808"/>
              <a:gd name="connsiteX39" fmla="*/ 1670752 w 2023931"/>
              <a:gd name="connsiteY39" fmla="*/ 1647971 h 2108808"/>
              <a:gd name="connsiteX40" fmla="*/ 1605546 w 2023931"/>
              <a:gd name="connsiteY40" fmla="*/ 1713176 h 2108808"/>
              <a:gd name="connsiteX41" fmla="*/ 1540341 w 2023931"/>
              <a:gd name="connsiteY41" fmla="*/ 1647971 h 2108808"/>
              <a:gd name="connsiteX42" fmla="*/ 1605546 w 2023931"/>
              <a:gd name="connsiteY42" fmla="*/ 1582766 h 2108808"/>
              <a:gd name="connsiteX43" fmla="*/ 1958725 w 2023931"/>
              <a:gd name="connsiteY43" fmla="*/ 1582765 h 2108808"/>
              <a:gd name="connsiteX44" fmla="*/ 2023931 w 2023931"/>
              <a:gd name="connsiteY44" fmla="*/ 1647971 h 2108808"/>
              <a:gd name="connsiteX45" fmla="*/ 1958725 w 2023931"/>
              <a:gd name="connsiteY45" fmla="*/ 1713176 h 2108808"/>
              <a:gd name="connsiteX46" fmla="*/ 1893520 w 2023931"/>
              <a:gd name="connsiteY46" fmla="*/ 1647971 h 2108808"/>
              <a:gd name="connsiteX47" fmla="*/ 1958725 w 2023931"/>
              <a:gd name="connsiteY47" fmla="*/ 1582765 h 2108808"/>
              <a:gd name="connsiteX48" fmla="*/ 1252565 w 2023931"/>
              <a:gd name="connsiteY48" fmla="*/ 1582765 h 2108808"/>
              <a:gd name="connsiteX49" fmla="*/ 1317770 w 2023931"/>
              <a:gd name="connsiteY49" fmla="*/ 1647971 h 2108808"/>
              <a:gd name="connsiteX50" fmla="*/ 1252565 w 2023931"/>
              <a:gd name="connsiteY50" fmla="*/ 1713176 h 2108808"/>
              <a:gd name="connsiteX51" fmla="*/ 1187360 w 2023931"/>
              <a:gd name="connsiteY51" fmla="*/ 1647971 h 2108808"/>
              <a:gd name="connsiteX52" fmla="*/ 1252565 w 2023931"/>
              <a:gd name="connsiteY52" fmla="*/ 1582765 h 2108808"/>
              <a:gd name="connsiteX53" fmla="*/ 856775 w 2023931"/>
              <a:gd name="connsiteY53" fmla="*/ 1582765 h 2108808"/>
              <a:gd name="connsiteX54" fmla="*/ 921980 w 2023931"/>
              <a:gd name="connsiteY54" fmla="*/ 1647971 h 2108808"/>
              <a:gd name="connsiteX55" fmla="*/ 856775 w 2023931"/>
              <a:gd name="connsiteY55" fmla="*/ 1713176 h 2108808"/>
              <a:gd name="connsiteX56" fmla="*/ 791570 w 2023931"/>
              <a:gd name="connsiteY56" fmla="*/ 1647971 h 2108808"/>
              <a:gd name="connsiteX57" fmla="*/ 856775 w 2023931"/>
              <a:gd name="connsiteY57" fmla="*/ 1582765 h 2108808"/>
              <a:gd name="connsiteX58" fmla="*/ 856775 w 2023931"/>
              <a:gd name="connsiteY58" fmla="*/ 1194902 h 2108808"/>
              <a:gd name="connsiteX59" fmla="*/ 856973 w 2023931"/>
              <a:gd name="connsiteY59" fmla="*/ 1194902 h 2108808"/>
              <a:gd name="connsiteX60" fmla="*/ 914845 w 2023931"/>
              <a:gd name="connsiteY60" fmla="*/ 1252774 h 2108808"/>
              <a:gd name="connsiteX61" fmla="*/ 857171 w 2023931"/>
              <a:gd name="connsiteY61" fmla="*/ 1310646 h 2108808"/>
              <a:gd name="connsiteX62" fmla="*/ 799101 w 2023931"/>
              <a:gd name="connsiteY62" fmla="*/ 1252972 h 2108808"/>
              <a:gd name="connsiteX63" fmla="*/ 856775 w 2023931"/>
              <a:gd name="connsiteY63" fmla="*/ 1194902 h 2108808"/>
              <a:gd name="connsiteX64" fmla="*/ 1958725 w 2023931"/>
              <a:gd name="connsiteY64" fmla="*/ 1187173 h 2108808"/>
              <a:gd name="connsiteX65" fmla="*/ 1958923 w 2023931"/>
              <a:gd name="connsiteY65" fmla="*/ 1187173 h 2108808"/>
              <a:gd name="connsiteX66" fmla="*/ 2023930 w 2023931"/>
              <a:gd name="connsiteY66" fmla="*/ 1252180 h 2108808"/>
              <a:gd name="connsiteX67" fmla="*/ 2023931 w 2023931"/>
              <a:gd name="connsiteY67" fmla="*/ 1252378 h 2108808"/>
              <a:gd name="connsiteX68" fmla="*/ 1958725 w 2023931"/>
              <a:gd name="connsiteY68" fmla="*/ 1317584 h 2108808"/>
              <a:gd name="connsiteX69" fmla="*/ 1893520 w 2023931"/>
              <a:gd name="connsiteY69" fmla="*/ 1252379 h 2108808"/>
              <a:gd name="connsiteX70" fmla="*/ 1958725 w 2023931"/>
              <a:gd name="connsiteY70" fmla="*/ 1187173 h 2108808"/>
              <a:gd name="connsiteX71" fmla="*/ 1605546 w 2023931"/>
              <a:gd name="connsiteY71" fmla="*/ 1187173 h 2108808"/>
              <a:gd name="connsiteX72" fmla="*/ 1605744 w 2023931"/>
              <a:gd name="connsiteY72" fmla="*/ 1187173 h 2108808"/>
              <a:gd name="connsiteX73" fmla="*/ 1670751 w 2023931"/>
              <a:gd name="connsiteY73" fmla="*/ 1252180 h 2108808"/>
              <a:gd name="connsiteX74" fmla="*/ 1670752 w 2023931"/>
              <a:gd name="connsiteY74" fmla="*/ 1252378 h 2108808"/>
              <a:gd name="connsiteX75" fmla="*/ 1605546 w 2023931"/>
              <a:gd name="connsiteY75" fmla="*/ 1317584 h 2108808"/>
              <a:gd name="connsiteX76" fmla="*/ 1540341 w 2023931"/>
              <a:gd name="connsiteY76" fmla="*/ 1252379 h 2108808"/>
              <a:gd name="connsiteX77" fmla="*/ 1605546 w 2023931"/>
              <a:gd name="connsiteY77" fmla="*/ 1187173 h 2108808"/>
              <a:gd name="connsiteX78" fmla="*/ 1252565 w 2023931"/>
              <a:gd name="connsiteY78" fmla="*/ 1187173 h 2108808"/>
              <a:gd name="connsiteX79" fmla="*/ 1252565 w 2023931"/>
              <a:gd name="connsiteY79" fmla="*/ 1187174 h 2108808"/>
              <a:gd name="connsiteX80" fmla="*/ 1317572 w 2023931"/>
              <a:gd name="connsiteY80" fmla="*/ 1252180 h 2108808"/>
              <a:gd name="connsiteX81" fmla="*/ 1317572 w 2023931"/>
              <a:gd name="connsiteY81" fmla="*/ 1252576 h 2108808"/>
              <a:gd name="connsiteX82" fmla="*/ 1252169 w 2023931"/>
              <a:gd name="connsiteY82" fmla="*/ 1317583 h 2108808"/>
              <a:gd name="connsiteX83" fmla="*/ 1187162 w 2023931"/>
              <a:gd name="connsiteY83" fmla="*/ 1252180 h 2108808"/>
              <a:gd name="connsiteX84" fmla="*/ 1252565 w 2023931"/>
              <a:gd name="connsiteY84" fmla="*/ 1187173 h 2108808"/>
              <a:gd name="connsiteX85" fmla="*/ 1252565 w 2023931"/>
              <a:gd name="connsiteY85" fmla="*/ 801689 h 2108808"/>
              <a:gd name="connsiteX86" fmla="*/ 1307266 w 2023931"/>
              <a:gd name="connsiteY86" fmla="*/ 856587 h 2108808"/>
              <a:gd name="connsiteX87" fmla="*/ 1307266 w 2023931"/>
              <a:gd name="connsiteY87" fmla="*/ 856785 h 2108808"/>
              <a:gd name="connsiteX88" fmla="*/ 1252168 w 2023931"/>
              <a:gd name="connsiteY88" fmla="*/ 911486 h 2108808"/>
              <a:gd name="connsiteX89" fmla="*/ 1197468 w 2023931"/>
              <a:gd name="connsiteY89" fmla="*/ 856389 h 2108808"/>
              <a:gd name="connsiteX90" fmla="*/ 1252565 w 2023931"/>
              <a:gd name="connsiteY90" fmla="*/ 801689 h 2108808"/>
              <a:gd name="connsiteX91" fmla="*/ 1958726 w 2023931"/>
              <a:gd name="connsiteY91" fmla="*/ 791382 h 2108808"/>
              <a:gd name="connsiteX92" fmla="*/ 1959122 w 2023931"/>
              <a:gd name="connsiteY92" fmla="*/ 791382 h 2108808"/>
              <a:gd name="connsiteX93" fmla="*/ 2023931 w 2023931"/>
              <a:gd name="connsiteY93" fmla="*/ 856587 h 2108808"/>
              <a:gd name="connsiteX94" fmla="*/ 1958726 w 2023931"/>
              <a:gd name="connsiteY94" fmla="*/ 921793 h 2108808"/>
              <a:gd name="connsiteX95" fmla="*/ 1893520 w 2023931"/>
              <a:gd name="connsiteY95" fmla="*/ 856587 h 2108808"/>
              <a:gd name="connsiteX96" fmla="*/ 1958726 w 2023931"/>
              <a:gd name="connsiteY96" fmla="*/ 791382 h 2108808"/>
              <a:gd name="connsiteX97" fmla="*/ 1605546 w 2023931"/>
              <a:gd name="connsiteY97" fmla="*/ 791382 h 2108808"/>
              <a:gd name="connsiteX98" fmla="*/ 1605943 w 2023931"/>
              <a:gd name="connsiteY98" fmla="*/ 791382 h 2108808"/>
              <a:gd name="connsiteX99" fmla="*/ 1670752 w 2023931"/>
              <a:gd name="connsiteY99" fmla="*/ 856587 h 2108808"/>
              <a:gd name="connsiteX100" fmla="*/ 1605546 w 2023931"/>
              <a:gd name="connsiteY100" fmla="*/ 921793 h 2108808"/>
              <a:gd name="connsiteX101" fmla="*/ 1540341 w 2023931"/>
              <a:gd name="connsiteY101" fmla="*/ 856587 h 2108808"/>
              <a:gd name="connsiteX102" fmla="*/ 1605546 w 2023931"/>
              <a:gd name="connsiteY102" fmla="*/ 791382 h 2108808"/>
              <a:gd name="connsiteX103" fmla="*/ 1605547 w 2023931"/>
              <a:gd name="connsiteY103" fmla="*/ 406890 h 2108808"/>
              <a:gd name="connsiteX104" fmla="*/ 1606543 w 2023931"/>
              <a:gd name="connsiteY104" fmla="*/ 406895 h 2108808"/>
              <a:gd name="connsiteX105" fmla="*/ 1659653 w 2023931"/>
              <a:gd name="connsiteY105" fmla="*/ 461590 h 2108808"/>
              <a:gd name="connsiteX106" fmla="*/ 1605553 w 2023931"/>
              <a:gd name="connsiteY106" fmla="*/ 515103 h 2108808"/>
              <a:gd name="connsiteX107" fmla="*/ 1551443 w 2023931"/>
              <a:gd name="connsiteY107" fmla="*/ 460999 h 2108808"/>
              <a:gd name="connsiteX108" fmla="*/ 1584486 w 2023931"/>
              <a:gd name="connsiteY108" fmla="*/ 411143 h 2108808"/>
              <a:gd name="connsiteX109" fmla="*/ 1958725 w 2023931"/>
              <a:gd name="connsiteY109" fmla="*/ 395592 h 2108808"/>
              <a:gd name="connsiteX110" fmla="*/ 2023931 w 2023931"/>
              <a:gd name="connsiteY110" fmla="*/ 460797 h 2108808"/>
              <a:gd name="connsiteX111" fmla="*/ 1958725 w 2023931"/>
              <a:gd name="connsiteY111" fmla="*/ 526003 h 2108808"/>
              <a:gd name="connsiteX112" fmla="*/ 1893520 w 2023931"/>
              <a:gd name="connsiteY112" fmla="*/ 460797 h 2108808"/>
              <a:gd name="connsiteX113" fmla="*/ 1958725 w 2023931"/>
              <a:gd name="connsiteY113" fmla="*/ 395592 h 2108808"/>
              <a:gd name="connsiteX114" fmla="*/ 1958725 w 2023931"/>
              <a:gd name="connsiteY114" fmla="*/ 0 h 2108808"/>
              <a:gd name="connsiteX115" fmla="*/ 2023931 w 2023931"/>
              <a:gd name="connsiteY115" fmla="*/ 65205 h 2108808"/>
              <a:gd name="connsiteX116" fmla="*/ 1958725 w 2023931"/>
              <a:gd name="connsiteY116" fmla="*/ 130411 h 2108808"/>
              <a:gd name="connsiteX117" fmla="*/ 1893520 w 2023931"/>
              <a:gd name="connsiteY117" fmla="*/ 65205 h 2108808"/>
              <a:gd name="connsiteX118" fmla="*/ 1958725 w 2023931"/>
              <a:gd name="connsiteY118" fmla="*/ 0 h 2108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023931" h="2108808">
                <a:moveTo>
                  <a:pt x="64989" y="1978398"/>
                </a:moveTo>
                <a:cubicBezTo>
                  <a:pt x="101000" y="1978278"/>
                  <a:pt x="130291" y="2007374"/>
                  <a:pt x="130410" y="2043386"/>
                </a:cubicBezTo>
                <a:cubicBezTo>
                  <a:pt x="130529" y="2079398"/>
                  <a:pt x="101433" y="2108688"/>
                  <a:pt x="65421" y="2108808"/>
                </a:cubicBezTo>
                <a:cubicBezTo>
                  <a:pt x="29409" y="2108927"/>
                  <a:pt x="120" y="2079830"/>
                  <a:pt x="0" y="2043819"/>
                </a:cubicBezTo>
                <a:cubicBezTo>
                  <a:pt x="-119" y="2007807"/>
                  <a:pt x="28977" y="1978517"/>
                  <a:pt x="64989" y="1978398"/>
                </a:cubicBezTo>
                <a:close/>
                <a:moveTo>
                  <a:pt x="1958725" y="1978358"/>
                </a:moveTo>
                <a:cubicBezTo>
                  <a:pt x="1994737" y="1978358"/>
                  <a:pt x="2023931" y="2007551"/>
                  <a:pt x="2023931" y="2043564"/>
                </a:cubicBezTo>
                <a:cubicBezTo>
                  <a:pt x="2023931" y="2079575"/>
                  <a:pt x="1994737" y="2108769"/>
                  <a:pt x="1958725" y="2108769"/>
                </a:cubicBezTo>
                <a:cubicBezTo>
                  <a:pt x="1922714" y="2108769"/>
                  <a:pt x="1893520" y="2079575"/>
                  <a:pt x="1893520" y="2043564"/>
                </a:cubicBezTo>
                <a:cubicBezTo>
                  <a:pt x="1893520" y="2007551"/>
                  <a:pt x="1922714" y="1978358"/>
                  <a:pt x="1958725" y="1978358"/>
                </a:cubicBezTo>
                <a:close/>
                <a:moveTo>
                  <a:pt x="1605546" y="1978358"/>
                </a:moveTo>
                <a:cubicBezTo>
                  <a:pt x="1641558" y="1978358"/>
                  <a:pt x="1670752" y="2007551"/>
                  <a:pt x="1670752" y="2043564"/>
                </a:cubicBezTo>
                <a:cubicBezTo>
                  <a:pt x="1670752" y="2079575"/>
                  <a:pt x="1641558" y="2108769"/>
                  <a:pt x="1605546" y="2108769"/>
                </a:cubicBezTo>
                <a:cubicBezTo>
                  <a:pt x="1569534" y="2108769"/>
                  <a:pt x="1540341" y="2079575"/>
                  <a:pt x="1540341" y="2043564"/>
                </a:cubicBezTo>
                <a:cubicBezTo>
                  <a:pt x="1540341" y="2007551"/>
                  <a:pt x="1569534" y="1978358"/>
                  <a:pt x="1605546" y="1978358"/>
                </a:cubicBezTo>
                <a:close/>
                <a:moveTo>
                  <a:pt x="1252565" y="1978358"/>
                </a:moveTo>
                <a:cubicBezTo>
                  <a:pt x="1288577" y="1978358"/>
                  <a:pt x="1317770" y="2007551"/>
                  <a:pt x="1317770" y="2043564"/>
                </a:cubicBezTo>
                <a:cubicBezTo>
                  <a:pt x="1317770" y="2079575"/>
                  <a:pt x="1288577" y="2108769"/>
                  <a:pt x="1252565" y="2108769"/>
                </a:cubicBezTo>
                <a:cubicBezTo>
                  <a:pt x="1216553" y="2108769"/>
                  <a:pt x="1187360" y="2079575"/>
                  <a:pt x="1187360" y="2043564"/>
                </a:cubicBezTo>
                <a:cubicBezTo>
                  <a:pt x="1187360" y="2007551"/>
                  <a:pt x="1216553" y="1978358"/>
                  <a:pt x="1252565" y="1978358"/>
                </a:cubicBezTo>
                <a:close/>
                <a:moveTo>
                  <a:pt x="856775" y="1978358"/>
                </a:moveTo>
                <a:cubicBezTo>
                  <a:pt x="892787" y="1978358"/>
                  <a:pt x="921980" y="2007551"/>
                  <a:pt x="921980" y="2043564"/>
                </a:cubicBezTo>
                <a:cubicBezTo>
                  <a:pt x="921980" y="2079575"/>
                  <a:pt x="892787" y="2108769"/>
                  <a:pt x="856775" y="2108769"/>
                </a:cubicBezTo>
                <a:cubicBezTo>
                  <a:pt x="820763" y="2108769"/>
                  <a:pt x="791570" y="2079575"/>
                  <a:pt x="791570" y="2043564"/>
                </a:cubicBezTo>
                <a:cubicBezTo>
                  <a:pt x="791570" y="2007551"/>
                  <a:pt x="820763" y="1978358"/>
                  <a:pt x="856775" y="1978358"/>
                </a:cubicBezTo>
                <a:close/>
                <a:moveTo>
                  <a:pt x="461183" y="1978358"/>
                </a:moveTo>
                <a:cubicBezTo>
                  <a:pt x="497195" y="1978358"/>
                  <a:pt x="526388" y="2007551"/>
                  <a:pt x="526388" y="2043564"/>
                </a:cubicBezTo>
                <a:cubicBezTo>
                  <a:pt x="526388" y="2079575"/>
                  <a:pt x="497195" y="2108769"/>
                  <a:pt x="461183" y="2108769"/>
                </a:cubicBezTo>
                <a:cubicBezTo>
                  <a:pt x="425171" y="2108769"/>
                  <a:pt x="395978" y="2079575"/>
                  <a:pt x="395978" y="2043564"/>
                </a:cubicBezTo>
                <a:cubicBezTo>
                  <a:pt x="395978" y="2007551"/>
                  <a:pt x="425171" y="1978358"/>
                  <a:pt x="461183" y="1978358"/>
                </a:cubicBezTo>
                <a:close/>
                <a:moveTo>
                  <a:pt x="461183" y="1591288"/>
                </a:moveTo>
                <a:cubicBezTo>
                  <a:pt x="461249" y="1591288"/>
                  <a:pt x="461315" y="1591288"/>
                  <a:pt x="461381" y="1591288"/>
                </a:cubicBezTo>
                <a:cubicBezTo>
                  <a:pt x="492577" y="1591397"/>
                  <a:pt x="517778" y="1616775"/>
                  <a:pt x="517668" y="1647971"/>
                </a:cubicBezTo>
                <a:cubicBezTo>
                  <a:pt x="517668" y="1648036"/>
                  <a:pt x="517668" y="1648103"/>
                  <a:pt x="517668" y="1648168"/>
                </a:cubicBezTo>
                <a:cubicBezTo>
                  <a:pt x="517558" y="1679473"/>
                  <a:pt x="492092" y="1704763"/>
                  <a:pt x="460787" y="1704653"/>
                </a:cubicBezTo>
                <a:cubicBezTo>
                  <a:pt x="429482" y="1704543"/>
                  <a:pt x="404192" y="1679077"/>
                  <a:pt x="404302" y="1647772"/>
                </a:cubicBezTo>
                <a:cubicBezTo>
                  <a:pt x="404412" y="1616467"/>
                  <a:pt x="429878" y="1591178"/>
                  <a:pt x="461183" y="1591288"/>
                </a:cubicBezTo>
                <a:close/>
                <a:moveTo>
                  <a:pt x="1605546" y="1582766"/>
                </a:moveTo>
                <a:cubicBezTo>
                  <a:pt x="1605679" y="1582765"/>
                  <a:pt x="1605811" y="1582765"/>
                  <a:pt x="1605943" y="1582766"/>
                </a:cubicBezTo>
                <a:cubicBezTo>
                  <a:pt x="1641846" y="1582875"/>
                  <a:pt x="1670861" y="1612069"/>
                  <a:pt x="1670752" y="1647971"/>
                </a:cubicBezTo>
                <a:cubicBezTo>
                  <a:pt x="1670752" y="1683983"/>
                  <a:pt x="1641558" y="1713176"/>
                  <a:pt x="1605546" y="1713176"/>
                </a:cubicBezTo>
                <a:cubicBezTo>
                  <a:pt x="1569534" y="1713176"/>
                  <a:pt x="1540341" y="1683983"/>
                  <a:pt x="1540341" y="1647971"/>
                </a:cubicBezTo>
                <a:cubicBezTo>
                  <a:pt x="1540341" y="1611959"/>
                  <a:pt x="1569534" y="1582766"/>
                  <a:pt x="1605546" y="1582766"/>
                </a:cubicBezTo>
                <a:close/>
                <a:moveTo>
                  <a:pt x="1958725" y="1582765"/>
                </a:moveTo>
                <a:cubicBezTo>
                  <a:pt x="1994737" y="1582765"/>
                  <a:pt x="2023931" y="1611958"/>
                  <a:pt x="2023931" y="1647971"/>
                </a:cubicBezTo>
                <a:cubicBezTo>
                  <a:pt x="2023931" y="1683982"/>
                  <a:pt x="1994737" y="1713176"/>
                  <a:pt x="1958725" y="1713176"/>
                </a:cubicBezTo>
                <a:cubicBezTo>
                  <a:pt x="1922714" y="1713176"/>
                  <a:pt x="1893520" y="1683982"/>
                  <a:pt x="1893520" y="1647971"/>
                </a:cubicBezTo>
                <a:cubicBezTo>
                  <a:pt x="1893520" y="1611958"/>
                  <a:pt x="1922714" y="1582765"/>
                  <a:pt x="1958725" y="1582765"/>
                </a:cubicBezTo>
                <a:close/>
                <a:moveTo>
                  <a:pt x="1252565" y="1582765"/>
                </a:moveTo>
                <a:cubicBezTo>
                  <a:pt x="1288577" y="1582765"/>
                  <a:pt x="1317770" y="1611958"/>
                  <a:pt x="1317770" y="1647971"/>
                </a:cubicBezTo>
                <a:cubicBezTo>
                  <a:pt x="1317770" y="1683982"/>
                  <a:pt x="1288577" y="1713176"/>
                  <a:pt x="1252565" y="1713176"/>
                </a:cubicBezTo>
                <a:cubicBezTo>
                  <a:pt x="1216553" y="1713176"/>
                  <a:pt x="1187360" y="1683982"/>
                  <a:pt x="1187360" y="1647971"/>
                </a:cubicBezTo>
                <a:cubicBezTo>
                  <a:pt x="1187360" y="1611958"/>
                  <a:pt x="1216553" y="1582765"/>
                  <a:pt x="1252565" y="1582765"/>
                </a:cubicBezTo>
                <a:close/>
                <a:moveTo>
                  <a:pt x="856775" y="1582765"/>
                </a:moveTo>
                <a:cubicBezTo>
                  <a:pt x="892787" y="1582765"/>
                  <a:pt x="921980" y="1611958"/>
                  <a:pt x="921980" y="1647971"/>
                </a:cubicBezTo>
                <a:cubicBezTo>
                  <a:pt x="921980" y="1683982"/>
                  <a:pt x="892787" y="1713176"/>
                  <a:pt x="856775" y="1713176"/>
                </a:cubicBezTo>
                <a:cubicBezTo>
                  <a:pt x="820763" y="1713176"/>
                  <a:pt x="791570" y="1683982"/>
                  <a:pt x="791570" y="1647971"/>
                </a:cubicBezTo>
                <a:cubicBezTo>
                  <a:pt x="791570" y="1611958"/>
                  <a:pt x="820763" y="1582765"/>
                  <a:pt x="856775" y="1582765"/>
                </a:cubicBezTo>
                <a:close/>
                <a:moveTo>
                  <a:pt x="856775" y="1194902"/>
                </a:moveTo>
                <a:lnTo>
                  <a:pt x="856973" y="1194902"/>
                </a:lnTo>
                <a:cubicBezTo>
                  <a:pt x="888935" y="1194902"/>
                  <a:pt x="914845" y="1220812"/>
                  <a:pt x="914845" y="1252774"/>
                </a:cubicBezTo>
                <a:cubicBezTo>
                  <a:pt x="914845" y="1284659"/>
                  <a:pt x="889056" y="1310537"/>
                  <a:pt x="857171" y="1310646"/>
                </a:cubicBezTo>
                <a:cubicBezTo>
                  <a:pt x="825209" y="1310755"/>
                  <a:pt x="799211" y="1284934"/>
                  <a:pt x="799101" y="1252972"/>
                </a:cubicBezTo>
                <a:cubicBezTo>
                  <a:pt x="798991" y="1221010"/>
                  <a:pt x="824813" y="1195012"/>
                  <a:pt x="856775" y="1194902"/>
                </a:cubicBezTo>
                <a:close/>
                <a:moveTo>
                  <a:pt x="1958725" y="1187173"/>
                </a:moveTo>
                <a:cubicBezTo>
                  <a:pt x="1958791" y="1187173"/>
                  <a:pt x="1958857" y="1187173"/>
                  <a:pt x="1958923" y="1187173"/>
                </a:cubicBezTo>
                <a:cubicBezTo>
                  <a:pt x="1994826" y="1187173"/>
                  <a:pt x="2023931" y="1216278"/>
                  <a:pt x="2023930" y="1252180"/>
                </a:cubicBezTo>
                <a:cubicBezTo>
                  <a:pt x="2023931" y="1252247"/>
                  <a:pt x="2023931" y="1252312"/>
                  <a:pt x="2023931" y="1252378"/>
                </a:cubicBezTo>
                <a:cubicBezTo>
                  <a:pt x="2023931" y="1288390"/>
                  <a:pt x="1994738" y="1317584"/>
                  <a:pt x="1958725" y="1317584"/>
                </a:cubicBezTo>
                <a:cubicBezTo>
                  <a:pt x="1922714" y="1317584"/>
                  <a:pt x="1893520" y="1288391"/>
                  <a:pt x="1893520" y="1252379"/>
                </a:cubicBezTo>
                <a:cubicBezTo>
                  <a:pt x="1893520" y="1216367"/>
                  <a:pt x="1922713" y="1187174"/>
                  <a:pt x="1958725" y="1187173"/>
                </a:cubicBezTo>
                <a:close/>
                <a:moveTo>
                  <a:pt x="1605546" y="1187173"/>
                </a:moveTo>
                <a:cubicBezTo>
                  <a:pt x="1605612" y="1187173"/>
                  <a:pt x="1605678" y="1187173"/>
                  <a:pt x="1605744" y="1187173"/>
                </a:cubicBezTo>
                <a:cubicBezTo>
                  <a:pt x="1641647" y="1187173"/>
                  <a:pt x="1670752" y="1216278"/>
                  <a:pt x="1670751" y="1252180"/>
                </a:cubicBezTo>
                <a:cubicBezTo>
                  <a:pt x="1670752" y="1252247"/>
                  <a:pt x="1670752" y="1252312"/>
                  <a:pt x="1670752" y="1252378"/>
                </a:cubicBezTo>
                <a:cubicBezTo>
                  <a:pt x="1670752" y="1288390"/>
                  <a:pt x="1641559" y="1317584"/>
                  <a:pt x="1605546" y="1317584"/>
                </a:cubicBezTo>
                <a:cubicBezTo>
                  <a:pt x="1569535" y="1317584"/>
                  <a:pt x="1540341" y="1288391"/>
                  <a:pt x="1540341" y="1252379"/>
                </a:cubicBezTo>
                <a:cubicBezTo>
                  <a:pt x="1540341" y="1216367"/>
                  <a:pt x="1569534" y="1187174"/>
                  <a:pt x="1605546" y="1187173"/>
                </a:cubicBezTo>
                <a:close/>
                <a:moveTo>
                  <a:pt x="1252565" y="1187173"/>
                </a:moveTo>
                <a:lnTo>
                  <a:pt x="1252565" y="1187174"/>
                </a:lnTo>
                <a:cubicBezTo>
                  <a:pt x="1288467" y="1187174"/>
                  <a:pt x="1317572" y="1216278"/>
                  <a:pt x="1317572" y="1252180"/>
                </a:cubicBezTo>
                <a:cubicBezTo>
                  <a:pt x="1317572" y="1252312"/>
                  <a:pt x="1317572" y="1252444"/>
                  <a:pt x="1317572" y="1252576"/>
                </a:cubicBezTo>
                <a:cubicBezTo>
                  <a:pt x="1317462" y="1288588"/>
                  <a:pt x="1288181" y="1317692"/>
                  <a:pt x="1252169" y="1317583"/>
                </a:cubicBezTo>
                <a:cubicBezTo>
                  <a:pt x="1216157" y="1317474"/>
                  <a:pt x="1187052" y="1288192"/>
                  <a:pt x="1187162" y="1252180"/>
                </a:cubicBezTo>
                <a:cubicBezTo>
                  <a:pt x="1187272" y="1216169"/>
                  <a:pt x="1216554" y="1187064"/>
                  <a:pt x="1252565" y="1187173"/>
                </a:cubicBezTo>
                <a:close/>
                <a:moveTo>
                  <a:pt x="1252565" y="801689"/>
                </a:moveTo>
                <a:cubicBezTo>
                  <a:pt x="1282808" y="801797"/>
                  <a:pt x="1307266" y="826345"/>
                  <a:pt x="1307266" y="856587"/>
                </a:cubicBezTo>
                <a:cubicBezTo>
                  <a:pt x="1307266" y="856653"/>
                  <a:pt x="1307266" y="856719"/>
                  <a:pt x="1307266" y="856785"/>
                </a:cubicBezTo>
                <a:cubicBezTo>
                  <a:pt x="1307156" y="887105"/>
                  <a:pt x="1282489" y="911595"/>
                  <a:pt x="1252168" y="911486"/>
                </a:cubicBezTo>
                <a:cubicBezTo>
                  <a:pt x="1221849" y="911377"/>
                  <a:pt x="1197358" y="886709"/>
                  <a:pt x="1197468" y="856389"/>
                </a:cubicBezTo>
                <a:cubicBezTo>
                  <a:pt x="1197578" y="826069"/>
                  <a:pt x="1222246" y="801579"/>
                  <a:pt x="1252565" y="801689"/>
                </a:cubicBezTo>
                <a:close/>
                <a:moveTo>
                  <a:pt x="1958726" y="791382"/>
                </a:moveTo>
                <a:cubicBezTo>
                  <a:pt x="1958858" y="791382"/>
                  <a:pt x="1958990" y="791382"/>
                  <a:pt x="1959122" y="791382"/>
                </a:cubicBezTo>
                <a:cubicBezTo>
                  <a:pt x="1995025" y="791492"/>
                  <a:pt x="2024040" y="820685"/>
                  <a:pt x="2023931" y="856587"/>
                </a:cubicBezTo>
                <a:cubicBezTo>
                  <a:pt x="2023931" y="892600"/>
                  <a:pt x="1994737" y="921793"/>
                  <a:pt x="1958726" y="921793"/>
                </a:cubicBezTo>
                <a:cubicBezTo>
                  <a:pt x="1922713" y="921793"/>
                  <a:pt x="1893520" y="892600"/>
                  <a:pt x="1893520" y="856587"/>
                </a:cubicBezTo>
                <a:cubicBezTo>
                  <a:pt x="1893520" y="820576"/>
                  <a:pt x="1922713" y="791382"/>
                  <a:pt x="1958726" y="791382"/>
                </a:cubicBezTo>
                <a:close/>
                <a:moveTo>
                  <a:pt x="1605546" y="791382"/>
                </a:moveTo>
                <a:cubicBezTo>
                  <a:pt x="1605679" y="791382"/>
                  <a:pt x="1605811" y="791382"/>
                  <a:pt x="1605943" y="791382"/>
                </a:cubicBezTo>
                <a:cubicBezTo>
                  <a:pt x="1641846" y="791492"/>
                  <a:pt x="1670861" y="820685"/>
                  <a:pt x="1670752" y="856587"/>
                </a:cubicBezTo>
                <a:cubicBezTo>
                  <a:pt x="1670752" y="892600"/>
                  <a:pt x="1641558" y="921793"/>
                  <a:pt x="1605546" y="921793"/>
                </a:cubicBezTo>
                <a:cubicBezTo>
                  <a:pt x="1569534" y="921793"/>
                  <a:pt x="1540341" y="892600"/>
                  <a:pt x="1540341" y="856587"/>
                </a:cubicBezTo>
                <a:cubicBezTo>
                  <a:pt x="1540341" y="820576"/>
                  <a:pt x="1569534" y="791382"/>
                  <a:pt x="1605546" y="791382"/>
                </a:cubicBezTo>
                <a:close/>
                <a:moveTo>
                  <a:pt x="1605547" y="406890"/>
                </a:moveTo>
                <a:lnTo>
                  <a:pt x="1606543" y="406895"/>
                </a:lnTo>
                <a:cubicBezTo>
                  <a:pt x="1636313" y="407333"/>
                  <a:pt x="1660091" y="431821"/>
                  <a:pt x="1659653" y="461590"/>
                </a:cubicBezTo>
                <a:cubicBezTo>
                  <a:pt x="1659327" y="491238"/>
                  <a:pt x="1635202" y="515101"/>
                  <a:pt x="1605553" y="515103"/>
                </a:cubicBezTo>
                <a:cubicBezTo>
                  <a:pt x="1575671" y="515104"/>
                  <a:pt x="1551445" y="490882"/>
                  <a:pt x="1551443" y="460999"/>
                </a:cubicBezTo>
                <a:cubicBezTo>
                  <a:pt x="1551442" y="438588"/>
                  <a:pt x="1565067" y="419358"/>
                  <a:pt x="1584486" y="411143"/>
                </a:cubicBezTo>
                <a:close/>
                <a:moveTo>
                  <a:pt x="1958725" y="395592"/>
                </a:moveTo>
                <a:cubicBezTo>
                  <a:pt x="1994737" y="395592"/>
                  <a:pt x="2023931" y="424785"/>
                  <a:pt x="2023931" y="460797"/>
                </a:cubicBezTo>
                <a:cubicBezTo>
                  <a:pt x="2023931" y="496809"/>
                  <a:pt x="1994737" y="526003"/>
                  <a:pt x="1958725" y="526003"/>
                </a:cubicBezTo>
                <a:cubicBezTo>
                  <a:pt x="1922714" y="526003"/>
                  <a:pt x="1893520" y="496809"/>
                  <a:pt x="1893520" y="460797"/>
                </a:cubicBezTo>
                <a:cubicBezTo>
                  <a:pt x="1893520" y="424785"/>
                  <a:pt x="1922714" y="395592"/>
                  <a:pt x="1958725" y="395592"/>
                </a:cubicBezTo>
                <a:close/>
                <a:moveTo>
                  <a:pt x="1958725" y="0"/>
                </a:moveTo>
                <a:cubicBezTo>
                  <a:pt x="1994737" y="0"/>
                  <a:pt x="2023931" y="29193"/>
                  <a:pt x="2023931" y="65205"/>
                </a:cubicBezTo>
                <a:cubicBezTo>
                  <a:pt x="2023931" y="101217"/>
                  <a:pt x="1994737" y="130411"/>
                  <a:pt x="1958725" y="130411"/>
                </a:cubicBezTo>
                <a:cubicBezTo>
                  <a:pt x="1922714" y="130411"/>
                  <a:pt x="1893520" y="101217"/>
                  <a:pt x="1893520" y="65205"/>
                </a:cubicBezTo>
                <a:cubicBezTo>
                  <a:pt x="1893520" y="29193"/>
                  <a:pt x="1922714" y="0"/>
                  <a:pt x="1958725" y="0"/>
                </a:cubicBezTo>
                <a:close/>
              </a:path>
            </a:pathLst>
          </a:custGeom>
          <a:solidFill>
            <a:schemeClr val="accent1"/>
          </a:solidFill>
          <a:ln w="2989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5924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Text + Bullets –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>
            <a:extLst>
              <a:ext uri="{FF2B5EF4-FFF2-40B4-BE49-F238E27FC236}">
                <a16:creationId xmlns:a16="http://schemas.microsoft.com/office/drawing/2014/main" id="{59ED322A-58A6-E644-9C54-51CAD6BFE38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20011" y="341313"/>
            <a:ext cx="3950370" cy="393192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Big Text Here</a:t>
            </a:r>
            <a:endParaRPr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5807248C-03B3-624F-A91B-D023EA0D3D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44585" y="341313"/>
            <a:ext cx="4204117" cy="3931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74313" indent="-274313">
              <a:spcBef>
                <a:spcPts val="2400"/>
              </a:spcBef>
              <a:buClr>
                <a:schemeClr val="bg1"/>
              </a:buClr>
              <a:buSzPct val="100000"/>
              <a:buFont typeface="Courier" pitchFamily="2" charset="0"/>
              <a:buChar char="‣"/>
              <a:defRPr>
                <a:solidFill>
                  <a:schemeClr val="tx1"/>
                </a:solidFill>
              </a:defRPr>
            </a:lvl1pPr>
            <a:lvl2pPr marL="515925" indent="-238119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2pPr>
            <a:lvl3pPr marL="742931" indent="-238119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3pPr>
            <a:lvl4pPr marL="971526" indent="-238119">
              <a:buFont typeface="Apple SD GothicNeo ExtraBold" panose="02000300000000000000" pitchFamily="2" charset="-127"/>
              <a:buChar char="▷"/>
              <a:defRPr/>
            </a:lvl4pPr>
            <a:lvl5pPr marL="1200120" indent="-238119">
              <a:buFont typeface="Apple SD GothicNeo ExtraBold" panose="02000300000000000000" pitchFamily="2" charset="-127"/>
              <a:buChar char="▷"/>
              <a:defRPr/>
            </a:lvl5pPr>
          </a:lstStyle>
          <a:p>
            <a:pPr lvl="0"/>
            <a:r>
              <a:rPr lang="en-US"/>
              <a:t>Bullet one goes here</a:t>
            </a:r>
          </a:p>
          <a:p>
            <a:pPr lvl="0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7966BA8-2C79-2844-B585-75E47B622E4F}"/>
              </a:ext>
            </a:extLst>
          </p:cNvPr>
          <p:cNvSpPr/>
          <p:nvPr userDrawn="1"/>
        </p:nvSpPr>
        <p:spPr>
          <a:xfrm>
            <a:off x="6856549" y="2789398"/>
            <a:ext cx="2023931" cy="2108808"/>
          </a:xfrm>
          <a:custGeom>
            <a:avLst/>
            <a:gdLst>
              <a:gd name="connsiteX0" fmla="*/ 64989 w 2023931"/>
              <a:gd name="connsiteY0" fmla="*/ 1978398 h 2108808"/>
              <a:gd name="connsiteX1" fmla="*/ 130410 w 2023931"/>
              <a:gd name="connsiteY1" fmla="*/ 2043386 h 2108808"/>
              <a:gd name="connsiteX2" fmla="*/ 65421 w 2023931"/>
              <a:gd name="connsiteY2" fmla="*/ 2108808 h 2108808"/>
              <a:gd name="connsiteX3" fmla="*/ 0 w 2023931"/>
              <a:gd name="connsiteY3" fmla="*/ 2043819 h 2108808"/>
              <a:gd name="connsiteX4" fmla="*/ 64989 w 2023931"/>
              <a:gd name="connsiteY4" fmla="*/ 1978398 h 2108808"/>
              <a:gd name="connsiteX5" fmla="*/ 1958725 w 2023931"/>
              <a:gd name="connsiteY5" fmla="*/ 1978358 h 2108808"/>
              <a:gd name="connsiteX6" fmla="*/ 2023931 w 2023931"/>
              <a:gd name="connsiteY6" fmla="*/ 2043564 h 2108808"/>
              <a:gd name="connsiteX7" fmla="*/ 1958725 w 2023931"/>
              <a:gd name="connsiteY7" fmla="*/ 2108769 h 2108808"/>
              <a:gd name="connsiteX8" fmla="*/ 1893520 w 2023931"/>
              <a:gd name="connsiteY8" fmla="*/ 2043564 h 2108808"/>
              <a:gd name="connsiteX9" fmla="*/ 1958725 w 2023931"/>
              <a:gd name="connsiteY9" fmla="*/ 1978358 h 2108808"/>
              <a:gd name="connsiteX10" fmla="*/ 1605546 w 2023931"/>
              <a:gd name="connsiteY10" fmla="*/ 1978358 h 2108808"/>
              <a:gd name="connsiteX11" fmla="*/ 1670752 w 2023931"/>
              <a:gd name="connsiteY11" fmla="*/ 2043564 h 2108808"/>
              <a:gd name="connsiteX12" fmla="*/ 1605546 w 2023931"/>
              <a:gd name="connsiteY12" fmla="*/ 2108769 h 2108808"/>
              <a:gd name="connsiteX13" fmla="*/ 1540341 w 2023931"/>
              <a:gd name="connsiteY13" fmla="*/ 2043564 h 2108808"/>
              <a:gd name="connsiteX14" fmla="*/ 1605546 w 2023931"/>
              <a:gd name="connsiteY14" fmla="*/ 1978358 h 2108808"/>
              <a:gd name="connsiteX15" fmla="*/ 1252565 w 2023931"/>
              <a:gd name="connsiteY15" fmla="*/ 1978358 h 2108808"/>
              <a:gd name="connsiteX16" fmla="*/ 1317770 w 2023931"/>
              <a:gd name="connsiteY16" fmla="*/ 2043564 h 2108808"/>
              <a:gd name="connsiteX17" fmla="*/ 1252565 w 2023931"/>
              <a:gd name="connsiteY17" fmla="*/ 2108769 h 2108808"/>
              <a:gd name="connsiteX18" fmla="*/ 1187360 w 2023931"/>
              <a:gd name="connsiteY18" fmla="*/ 2043564 h 2108808"/>
              <a:gd name="connsiteX19" fmla="*/ 1252565 w 2023931"/>
              <a:gd name="connsiteY19" fmla="*/ 1978358 h 2108808"/>
              <a:gd name="connsiteX20" fmla="*/ 856775 w 2023931"/>
              <a:gd name="connsiteY20" fmla="*/ 1978358 h 2108808"/>
              <a:gd name="connsiteX21" fmla="*/ 921980 w 2023931"/>
              <a:gd name="connsiteY21" fmla="*/ 2043564 h 2108808"/>
              <a:gd name="connsiteX22" fmla="*/ 856775 w 2023931"/>
              <a:gd name="connsiteY22" fmla="*/ 2108769 h 2108808"/>
              <a:gd name="connsiteX23" fmla="*/ 791570 w 2023931"/>
              <a:gd name="connsiteY23" fmla="*/ 2043564 h 2108808"/>
              <a:gd name="connsiteX24" fmla="*/ 856775 w 2023931"/>
              <a:gd name="connsiteY24" fmla="*/ 1978358 h 2108808"/>
              <a:gd name="connsiteX25" fmla="*/ 461183 w 2023931"/>
              <a:gd name="connsiteY25" fmla="*/ 1978358 h 2108808"/>
              <a:gd name="connsiteX26" fmla="*/ 526388 w 2023931"/>
              <a:gd name="connsiteY26" fmla="*/ 2043564 h 2108808"/>
              <a:gd name="connsiteX27" fmla="*/ 461183 w 2023931"/>
              <a:gd name="connsiteY27" fmla="*/ 2108769 h 2108808"/>
              <a:gd name="connsiteX28" fmla="*/ 395978 w 2023931"/>
              <a:gd name="connsiteY28" fmla="*/ 2043564 h 2108808"/>
              <a:gd name="connsiteX29" fmla="*/ 461183 w 2023931"/>
              <a:gd name="connsiteY29" fmla="*/ 1978358 h 2108808"/>
              <a:gd name="connsiteX30" fmla="*/ 461183 w 2023931"/>
              <a:gd name="connsiteY30" fmla="*/ 1591288 h 2108808"/>
              <a:gd name="connsiteX31" fmla="*/ 461381 w 2023931"/>
              <a:gd name="connsiteY31" fmla="*/ 1591288 h 2108808"/>
              <a:gd name="connsiteX32" fmla="*/ 517668 w 2023931"/>
              <a:gd name="connsiteY32" fmla="*/ 1647971 h 2108808"/>
              <a:gd name="connsiteX33" fmla="*/ 517668 w 2023931"/>
              <a:gd name="connsiteY33" fmla="*/ 1648168 h 2108808"/>
              <a:gd name="connsiteX34" fmla="*/ 460787 w 2023931"/>
              <a:gd name="connsiteY34" fmla="*/ 1704653 h 2108808"/>
              <a:gd name="connsiteX35" fmla="*/ 404302 w 2023931"/>
              <a:gd name="connsiteY35" fmla="*/ 1647772 h 2108808"/>
              <a:gd name="connsiteX36" fmla="*/ 461183 w 2023931"/>
              <a:gd name="connsiteY36" fmla="*/ 1591288 h 2108808"/>
              <a:gd name="connsiteX37" fmla="*/ 1605546 w 2023931"/>
              <a:gd name="connsiteY37" fmla="*/ 1582766 h 2108808"/>
              <a:gd name="connsiteX38" fmla="*/ 1605943 w 2023931"/>
              <a:gd name="connsiteY38" fmla="*/ 1582766 h 2108808"/>
              <a:gd name="connsiteX39" fmla="*/ 1670752 w 2023931"/>
              <a:gd name="connsiteY39" fmla="*/ 1647971 h 2108808"/>
              <a:gd name="connsiteX40" fmla="*/ 1605546 w 2023931"/>
              <a:gd name="connsiteY40" fmla="*/ 1713176 h 2108808"/>
              <a:gd name="connsiteX41" fmla="*/ 1540341 w 2023931"/>
              <a:gd name="connsiteY41" fmla="*/ 1647971 h 2108808"/>
              <a:gd name="connsiteX42" fmla="*/ 1605546 w 2023931"/>
              <a:gd name="connsiteY42" fmla="*/ 1582766 h 2108808"/>
              <a:gd name="connsiteX43" fmla="*/ 1958725 w 2023931"/>
              <a:gd name="connsiteY43" fmla="*/ 1582765 h 2108808"/>
              <a:gd name="connsiteX44" fmla="*/ 2023931 w 2023931"/>
              <a:gd name="connsiteY44" fmla="*/ 1647971 h 2108808"/>
              <a:gd name="connsiteX45" fmla="*/ 1958725 w 2023931"/>
              <a:gd name="connsiteY45" fmla="*/ 1713176 h 2108808"/>
              <a:gd name="connsiteX46" fmla="*/ 1893520 w 2023931"/>
              <a:gd name="connsiteY46" fmla="*/ 1647971 h 2108808"/>
              <a:gd name="connsiteX47" fmla="*/ 1958725 w 2023931"/>
              <a:gd name="connsiteY47" fmla="*/ 1582765 h 2108808"/>
              <a:gd name="connsiteX48" fmla="*/ 1252565 w 2023931"/>
              <a:gd name="connsiteY48" fmla="*/ 1582765 h 2108808"/>
              <a:gd name="connsiteX49" fmla="*/ 1317770 w 2023931"/>
              <a:gd name="connsiteY49" fmla="*/ 1647971 h 2108808"/>
              <a:gd name="connsiteX50" fmla="*/ 1252565 w 2023931"/>
              <a:gd name="connsiteY50" fmla="*/ 1713176 h 2108808"/>
              <a:gd name="connsiteX51" fmla="*/ 1187360 w 2023931"/>
              <a:gd name="connsiteY51" fmla="*/ 1647971 h 2108808"/>
              <a:gd name="connsiteX52" fmla="*/ 1252565 w 2023931"/>
              <a:gd name="connsiteY52" fmla="*/ 1582765 h 2108808"/>
              <a:gd name="connsiteX53" fmla="*/ 856775 w 2023931"/>
              <a:gd name="connsiteY53" fmla="*/ 1582765 h 2108808"/>
              <a:gd name="connsiteX54" fmla="*/ 921980 w 2023931"/>
              <a:gd name="connsiteY54" fmla="*/ 1647971 h 2108808"/>
              <a:gd name="connsiteX55" fmla="*/ 856775 w 2023931"/>
              <a:gd name="connsiteY55" fmla="*/ 1713176 h 2108808"/>
              <a:gd name="connsiteX56" fmla="*/ 791570 w 2023931"/>
              <a:gd name="connsiteY56" fmla="*/ 1647971 h 2108808"/>
              <a:gd name="connsiteX57" fmla="*/ 856775 w 2023931"/>
              <a:gd name="connsiteY57" fmla="*/ 1582765 h 2108808"/>
              <a:gd name="connsiteX58" fmla="*/ 856775 w 2023931"/>
              <a:gd name="connsiteY58" fmla="*/ 1194902 h 2108808"/>
              <a:gd name="connsiteX59" fmla="*/ 856973 w 2023931"/>
              <a:gd name="connsiteY59" fmla="*/ 1194902 h 2108808"/>
              <a:gd name="connsiteX60" fmla="*/ 914845 w 2023931"/>
              <a:gd name="connsiteY60" fmla="*/ 1252774 h 2108808"/>
              <a:gd name="connsiteX61" fmla="*/ 857171 w 2023931"/>
              <a:gd name="connsiteY61" fmla="*/ 1310646 h 2108808"/>
              <a:gd name="connsiteX62" fmla="*/ 799101 w 2023931"/>
              <a:gd name="connsiteY62" fmla="*/ 1252972 h 2108808"/>
              <a:gd name="connsiteX63" fmla="*/ 856775 w 2023931"/>
              <a:gd name="connsiteY63" fmla="*/ 1194902 h 2108808"/>
              <a:gd name="connsiteX64" fmla="*/ 1958725 w 2023931"/>
              <a:gd name="connsiteY64" fmla="*/ 1187173 h 2108808"/>
              <a:gd name="connsiteX65" fmla="*/ 1958923 w 2023931"/>
              <a:gd name="connsiteY65" fmla="*/ 1187173 h 2108808"/>
              <a:gd name="connsiteX66" fmla="*/ 2023930 w 2023931"/>
              <a:gd name="connsiteY66" fmla="*/ 1252180 h 2108808"/>
              <a:gd name="connsiteX67" fmla="*/ 2023931 w 2023931"/>
              <a:gd name="connsiteY67" fmla="*/ 1252378 h 2108808"/>
              <a:gd name="connsiteX68" fmla="*/ 1958725 w 2023931"/>
              <a:gd name="connsiteY68" fmla="*/ 1317584 h 2108808"/>
              <a:gd name="connsiteX69" fmla="*/ 1893520 w 2023931"/>
              <a:gd name="connsiteY69" fmla="*/ 1252379 h 2108808"/>
              <a:gd name="connsiteX70" fmla="*/ 1958725 w 2023931"/>
              <a:gd name="connsiteY70" fmla="*/ 1187173 h 2108808"/>
              <a:gd name="connsiteX71" fmla="*/ 1605546 w 2023931"/>
              <a:gd name="connsiteY71" fmla="*/ 1187173 h 2108808"/>
              <a:gd name="connsiteX72" fmla="*/ 1605744 w 2023931"/>
              <a:gd name="connsiteY72" fmla="*/ 1187173 h 2108808"/>
              <a:gd name="connsiteX73" fmla="*/ 1670751 w 2023931"/>
              <a:gd name="connsiteY73" fmla="*/ 1252180 h 2108808"/>
              <a:gd name="connsiteX74" fmla="*/ 1670752 w 2023931"/>
              <a:gd name="connsiteY74" fmla="*/ 1252378 h 2108808"/>
              <a:gd name="connsiteX75" fmla="*/ 1605546 w 2023931"/>
              <a:gd name="connsiteY75" fmla="*/ 1317584 h 2108808"/>
              <a:gd name="connsiteX76" fmla="*/ 1540341 w 2023931"/>
              <a:gd name="connsiteY76" fmla="*/ 1252379 h 2108808"/>
              <a:gd name="connsiteX77" fmla="*/ 1605546 w 2023931"/>
              <a:gd name="connsiteY77" fmla="*/ 1187173 h 2108808"/>
              <a:gd name="connsiteX78" fmla="*/ 1252565 w 2023931"/>
              <a:gd name="connsiteY78" fmla="*/ 1187173 h 2108808"/>
              <a:gd name="connsiteX79" fmla="*/ 1252565 w 2023931"/>
              <a:gd name="connsiteY79" fmla="*/ 1187174 h 2108808"/>
              <a:gd name="connsiteX80" fmla="*/ 1317572 w 2023931"/>
              <a:gd name="connsiteY80" fmla="*/ 1252180 h 2108808"/>
              <a:gd name="connsiteX81" fmla="*/ 1317572 w 2023931"/>
              <a:gd name="connsiteY81" fmla="*/ 1252576 h 2108808"/>
              <a:gd name="connsiteX82" fmla="*/ 1252169 w 2023931"/>
              <a:gd name="connsiteY82" fmla="*/ 1317583 h 2108808"/>
              <a:gd name="connsiteX83" fmla="*/ 1187162 w 2023931"/>
              <a:gd name="connsiteY83" fmla="*/ 1252180 h 2108808"/>
              <a:gd name="connsiteX84" fmla="*/ 1252565 w 2023931"/>
              <a:gd name="connsiteY84" fmla="*/ 1187173 h 2108808"/>
              <a:gd name="connsiteX85" fmla="*/ 1252565 w 2023931"/>
              <a:gd name="connsiteY85" fmla="*/ 801689 h 2108808"/>
              <a:gd name="connsiteX86" fmla="*/ 1307266 w 2023931"/>
              <a:gd name="connsiteY86" fmla="*/ 856587 h 2108808"/>
              <a:gd name="connsiteX87" fmla="*/ 1307266 w 2023931"/>
              <a:gd name="connsiteY87" fmla="*/ 856785 h 2108808"/>
              <a:gd name="connsiteX88" fmla="*/ 1252168 w 2023931"/>
              <a:gd name="connsiteY88" fmla="*/ 911486 h 2108808"/>
              <a:gd name="connsiteX89" fmla="*/ 1197468 w 2023931"/>
              <a:gd name="connsiteY89" fmla="*/ 856389 h 2108808"/>
              <a:gd name="connsiteX90" fmla="*/ 1252565 w 2023931"/>
              <a:gd name="connsiteY90" fmla="*/ 801689 h 2108808"/>
              <a:gd name="connsiteX91" fmla="*/ 1958726 w 2023931"/>
              <a:gd name="connsiteY91" fmla="*/ 791382 h 2108808"/>
              <a:gd name="connsiteX92" fmla="*/ 1959122 w 2023931"/>
              <a:gd name="connsiteY92" fmla="*/ 791382 h 2108808"/>
              <a:gd name="connsiteX93" fmla="*/ 2023931 w 2023931"/>
              <a:gd name="connsiteY93" fmla="*/ 856587 h 2108808"/>
              <a:gd name="connsiteX94" fmla="*/ 1958726 w 2023931"/>
              <a:gd name="connsiteY94" fmla="*/ 921793 h 2108808"/>
              <a:gd name="connsiteX95" fmla="*/ 1893520 w 2023931"/>
              <a:gd name="connsiteY95" fmla="*/ 856587 h 2108808"/>
              <a:gd name="connsiteX96" fmla="*/ 1958726 w 2023931"/>
              <a:gd name="connsiteY96" fmla="*/ 791382 h 2108808"/>
              <a:gd name="connsiteX97" fmla="*/ 1605546 w 2023931"/>
              <a:gd name="connsiteY97" fmla="*/ 791382 h 2108808"/>
              <a:gd name="connsiteX98" fmla="*/ 1605943 w 2023931"/>
              <a:gd name="connsiteY98" fmla="*/ 791382 h 2108808"/>
              <a:gd name="connsiteX99" fmla="*/ 1670752 w 2023931"/>
              <a:gd name="connsiteY99" fmla="*/ 856587 h 2108808"/>
              <a:gd name="connsiteX100" fmla="*/ 1605546 w 2023931"/>
              <a:gd name="connsiteY100" fmla="*/ 921793 h 2108808"/>
              <a:gd name="connsiteX101" fmla="*/ 1540341 w 2023931"/>
              <a:gd name="connsiteY101" fmla="*/ 856587 h 2108808"/>
              <a:gd name="connsiteX102" fmla="*/ 1605546 w 2023931"/>
              <a:gd name="connsiteY102" fmla="*/ 791382 h 2108808"/>
              <a:gd name="connsiteX103" fmla="*/ 1605547 w 2023931"/>
              <a:gd name="connsiteY103" fmla="*/ 406890 h 2108808"/>
              <a:gd name="connsiteX104" fmla="*/ 1606543 w 2023931"/>
              <a:gd name="connsiteY104" fmla="*/ 406895 h 2108808"/>
              <a:gd name="connsiteX105" fmla="*/ 1659653 w 2023931"/>
              <a:gd name="connsiteY105" fmla="*/ 461590 h 2108808"/>
              <a:gd name="connsiteX106" fmla="*/ 1605553 w 2023931"/>
              <a:gd name="connsiteY106" fmla="*/ 515103 h 2108808"/>
              <a:gd name="connsiteX107" fmla="*/ 1551443 w 2023931"/>
              <a:gd name="connsiteY107" fmla="*/ 460999 h 2108808"/>
              <a:gd name="connsiteX108" fmla="*/ 1584486 w 2023931"/>
              <a:gd name="connsiteY108" fmla="*/ 411143 h 2108808"/>
              <a:gd name="connsiteX109" fmla="*/ 1958725 w 2023931"/>
              <a:gd name="connsiteY109" fmla="*/ 395592 h 2108808"/>
              <a:gd name="connsiteX110" fmla="*/ 2023931 w 2023931"/>
              <a:gd name="connsiteY110" fmla="*/ 460797 h 2108808"/>
              <a:gd name="connsiteX111" fmla="*/ 1958725 w 2023931"/>
              <a:gd name="connsiteY111" fmla="*/ 526003 h 2108808"/>
              <a:gd name="connsiteX112" fmla="*/ 1893520 w 2023931"/>
              <a:gd name="connsiteY112" fmla="*/ 460797 h 2108808"/>
              <a:gd name="connsiteX113" fmla="*/ 1958725 w 2023931"/>
              <a:gd name="connsiteY113" fmla="*/ 395592 h 2108808"/>
              <a:gd name="connsiteX114" fmla="*/ 1958725 w 2023931"/>
              <a:gd name="connsiteY114" fmla="*/ 0 h 2108808"/>
              <a:gd name="connsiteX115" fmla="*/ 2023931 w 2023931"/>
              <a:gd name="connsiteY115" fmla="*/ 65205 h 2108808"/>
              <a:gd name="connsiteX116" fmla="*/ 1958725 w 2023931"/>
              <a:gd name="connsiteY116" fmla="*/ 130411 h 2108808"/>
              <a:gd name="connsiteX117" fmla="*/ 1893520 w 2023931"/>
              <a:gd name="connsiteY117" fmla="*/ 65205 h 2108808"/>
              <a:gd name="connsiteX118" fmla="*/ 1958725 w 2023931"/>
              <a:gd name="connsiteY118" fmla="*/ 0 h 2108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023931" h="2108808">
                <a:moveTo>
                  <a:pt x="64989" y="1978398"/>
                </a:moveTo>
                <a:cubicBezTo>
                  <a:pt x="101000" y="1978278"/>
                  <a:pt x="130291" y="2007374"/>
                  <a:pt x="130410" y="2043386"/>
                </a:cubicBezTo>
                <a:cubicBezTo>
                  <a:pt x="130529" y="2079398"/>
                  <a:pt x="101433" y="2108688"/>
                  <a:pt x="65421" y="2108808"/>
                </a:cubicBezTo>
                <a:cubicBezTo>
                  <a:pt x="29409" y="2108927"/>
                  <a:pt x="120" y="2079830"/>
                  <a:pt x="0" y="2043819"/>
                </a:cubicBezTo>
                <a:cubicBezTo>
                  <a:pt x="-119" y="2007807"/>
                  <a:pt x="28977" y="1978517"/>
                  <a:pt x="64989" y="1978398"/>
                </a:cubicBezTo>
                <a:close/>
                <a:moveTo>
                  <a:pt x="1958725" y="1978358"/>
                </a:moveTo>
                <a:cubicBezTo>
                  <a:pt x="1994737" y="1978358"/>
                  <a:pt x="2023931" y="2007551"/>
                  <a:pt x="2023931" y="2043564"/>
                </a:cubicBezTo>
                <a:cubicBezTo>
                  <a:pt x="2023931" y="2079575"/>
                  <a:pt x="1994737" y="2108769"/>
                  <a:pt x="1958725" y="2108769"/>
                </a:cubicBezTo>
                <a:cubicBezTo>
                  <a:pt x="1922714" y="2108769"/>
                  <a:pt x="1893520" y="2079575"/>
                  <a:pt x="1893520" y="2043564"/>
                </a:cubicBezTo>
                <a:cubicBezTo>
                  <a:pt x="1893520" y="2007551"/>
                  <a:pt x="1922714" y="1978358"/>
                  <a:pt x="1958725" y="1978358"/>
                </a:cubicBezTo>
                <a:close/>
                <a:moveTo>
                  <a:pt x="1605546" y="1978358"/>
                </a:moveTo>
                <a:cubicBezTo>
                  <a:pt x="1641558" y="1978358"/>
                  <a:pt x="1670752" y="2007551"/>
                  <a:pt x="1670752" y="2043564"/>
                </a:cubicBezTo>
                <a:cubicBezTo>
                  <a:pt x="1670752" y="2079575"/>
                  <a:pt x="1641558" y="2108769"/>
                  <a:pt x="1605546" y="2108769"/>
                </a:cubicBezTo>
                <a:cubicBezTo>
                  <a:pt x="1569534" y="2108769"/>
                  <a:pt x="1540341" y="2079575"/>
                  <a:pt x="1540341" y="2043564"/>
                </a:cubicBezTo>
                <a:cubicBezTo>
                  <a:pt x="1540341" y="2007551"/>
                  <a:pt x="1569534" y="1978358"/>
                  <a:pt x="1605546" y="1978358"/>
                </a:cubicBezTo>
                <a:close/>
                <a:moveTo>
                  <a:pt x="1252565" y="1978358"/>
                </a:moveTo>
                <a:cubicBezTo>
                  <a:pt x="1288577" y="1978358"/>
                  <a:pt x="1317770" y="2007551"/>
                  <a:pt x="1317770" y="2043564"/>
                </a:cubicBezTo>
                <a:cubicBezTo>
                  <a:pt x="1317770" y="2079575"/>
                  <a:pt x="1288577" y="2108769"/>
                  <a:pt x="1252565" y="2108769"/>
                </a:cubicBezTo>
                <a:cubicBezTo>
                  <a:pt x="1216553" y="2108769"/>
                  <a:pt x="1187360" y="2079575"/>
                  <a:pt x="1187360" y="2043564"/>
                </a:cubicBezTo>
                <a:cubicBezTo>
                  <a:pt x="1187360" y="2007551"/>
                  <a:pt x="1216553" y="1978358"/>
                  <a:pt x="1252565" y="1978358"/>
                </a:cubicBezTo>
                <a:close/>
                <a:moveTo>
                  <a:pt x="856775" y="1978358"/>
                </a:moveTo>
                <a:cubicBezTo>
                  <a:pt x="892787" y="1978358"/>
                  <a:pt x="921980" y="2007551"/>
                  <a:pt x="921980" y="2043564"/>
                </a:cubicBezTo>
                <a:cubicBezTo>
                  <a:pt x="921980" y="2079575"/>
                  <a:pt x="892787" y="2108769"/>
                  <a:pt x="856775" y="2108769"/>
                </a:cubicBezTo>
                <a:cubicBezTo>
                  <a:pt x="820763" y="2108769"/>
                  <a:pt x="791570" y="2079575"/>
                  <a:pt x="791570" y="2043564"/>
                </a:cubicBezTo>
                <a:cubicBezTo>
                  <a:pt x="791570" y="2007551"/>
                  <a:pt x="820763" y="1978358"/>
                  <a:pt x="856775" y="1978358"/>
                </a:cubicBezTo>
                <a:close/>
                <a:moveTo>
                  <a:pt x="461183" y="1978358"/>
                </a:moveTo>
                <a:cubicBezTo>
                  <a:pt x="497195" y="1978358"/>
                  <a:pt x="526388" y="2007551"/>
                  <a:pt x="526388" y="2043564"/>
                </a:cubicBezTo>
                <a:cubicBezTo>
                  <a:pt x="526388" y="2079575"/>
                  <a:pt x="497195" y="2108769"/>
                  <a:pt x="461183" y="2108769"/>
                </a:cubicBezTo>
                <a:cubicBezTo>
                  <a:pt x="425171" y="2108769"/>
                  <a:pt x="395978" y="2079575"/>
                  <a:pt x="395978" y="2043564"/>
                </a:cubicBezTo>
                <a:cubicBezTo>
                  <a:pt x="395978" y="2007551"/>
                  <a:pt x="425171" y="1978358"/>
                  <a:pt x="461183" y="1978358"/>
                </a:cubicBezTo>
                <a:close/>
                <a:moveTo>
                  <a:pt x="461183" y="1591288"/>
                </a:moveTo>
                <a:cubicBezTo>
                  <a:pt x="461249" y="1591288"/>
                  <a:pt x="461315" y="1591288"/>
                  <a:pt x="461381" y="1591288"/>
                </a:cubicBezTo>
                <a:cubicBezTo>
                  <a:pt x="492577" y="1591397"/>
                  <a:pt x="517778" y="1616775"/>
                  <a:pt x="517668" y="1647971"/>
                </a:cubicBezTo>
                <a:cubicBezTo>
                  <a:pt x="517668" y="1648036"/>
                  <a:pt x="517668" y="1648103"/>
                  <a:pt x="517668" y="1648168"/>
                </a:cubicBezTo>
                <a:cubicBezTo>
                  <a:pt x="517558" y="1679473"/>
                  <a:pt x="492092" y="1704763"/>
                  <a:pt x="460787" y="1704653"/>
                </a:cubicBezTo>
                <a:cubicBezTo>
                  <a:pt x="429482" y="1704543"/>
                  <a:pt x="404192" y="1679077"/>
                  <a:pt x="404302" y="1647772"/>
                </a:cubicBezTo>
                <a:cubicBezTo>
                  <a:pt x="404412" y="1616467"/>
                  <a:pt x="429878" y="1591178"/>
                  <a:pt x="461183" y="1591288"/>
                </a:cubicBezTo>
                <a:close/>
                <a:moveTo>
                  <a:pt x="1605546" y="1582766"/>
                </a:moveTo>
                <a:cubicBezTo>
                  <a:pt x="1605679" y="1582765"/>
                  <a:pt x="1605811" y="1582765"/>
                  <a:pt x="1605943" y="1582766"/>
                </a:cubicBezTo>
                <a:cubicBezTo>
                  <a:pt x="1641846" y="1582875"/>
                  <a:pt x="1670861" y="1612069"/>
                  <a:pt x="1670752" y="1647971"/>
                </a:cubicBezTo>
                <a:cubicBezTo>
                  <a:pt x="1670752" y="1683983"/>
                  <a:pt x="1641558" y="1713176"/>
                  <a:pt x="1605546" y="1713176"/>
                </a:cubicBezTo>
                <a:cubicBezTo>
                  <a:pt x="1569534" y="1713176"/>
                  <a:pt x="1540341" y="1683983"/>
                  <a:pt x="1540341" y="1647971"/>
                </a:cubicBezTo>
                <a:cubicBezTo>
                  <a:pt x="1540341" y="1611959"/>
                  <a:pt x="1569534" y="1582766"/>
                  <a:pt x="1605546" y="1582766"/>
                </a:cubicBezTo>
                <a:close/>
                <a:moveTo>
                  <a:pt x="1958725" y="1582765"/>
                </a:moveTo>
                <a:cubicBezTo>
                  <a:pt x="1994737" y="1582765"/>
                  <a:pt x="2023931" y="1611958"/>
                  <a:pt x="2023931" y="1647971"/>
                </a:cubicBezTo>
                <a:cubicBezTo>
                  <a:pt x="2023931" y="1683982"/>
                  <a:pt x="1994737" y="1713176"/>
                  <a:pt x="1958725" y="1713176"/>
                </a:cubicBezTo>
                <a:cubicBezTo>
                  <a:pt x="1922714" y="1713176"/>
                  <a:pt x="1893520" y="1683982"/>
                  <a:pt x="1893520" y="1647971"/>
                </a:cubicBezTo>
                <a:cubicBezTo>
                  <a:pt x="1893520" y="1611958"/>
                  <a:pt x="1922714" y="1582765"/>
                  <a:pt x="1958725" y="1582765"/>
                </a:cubicBezTo>
                <a:close/>
                <a:moveTo>
                  <a:pt x="1252565" y="1582765"/>
                </a:moveTo>
                <a:cubicBezTo>
                  <a:pt x="1288577" y="1582765"/>
                  <a:pt x="1317770" y="1611958"/>
                  <a:pt x="1317770" y="1647971"/>
                </a:cubicBezTo>
                <a:cubicBezTo>
                  <a:pt x="1317770" y="1683982"/>
                  <a:pt x="1288577" y="1713176"/>
                  <a:pt x="1252565" y="1713176"/>
                </a:cubicBezTo>
                <a:cubicBezTo>
                  <a:pt x="1216553" y="1713176"/>
                  <a:pt x="1187360" y="1683982"/>
                  <a:pt x="1187360" y="1647971"/>
                </a:cubicBezTo>
                <a:cubicBezTo>
                  <a:pt x="1187360" y="1611958"/>
                  <a:pt x="1216553" y="1582765"/>
                  <a:pt x="1252565" y="1582765"/>
                </a:cubicBezTo>
                <a:close/>
                <a:moveTo>
                  <a:pt x="856775" y="1582765"/>
                </a:moveTo>
                <a:cubicBezTo>
                  <a:pt x="892787" y="1582765"/>
                  <a:pt x="921980" y="1611958"/>
                  <a:pt x="921980" y="1647971"/>
                </a:cubicBezTo>
                <a:cubicBezTo>
                  <a:pt x="921980" y="1683982"/>
                  <a:pt x="892787" y="1713176"/>
                  <a:pt x="856775" y="1713176"/>
                </a:cubicBezTo>
                <a:cubicBezTo>
                  <a:pt x="820763" y="1713176"/>
                  <a:pt x="791570" y="1683982"/>
                  <a:pt x="791570" y="1647971"/>
                </a:cubicBezTo>
                <a:cubicBezTo>
                  <a:pt x="791570" y="1611958"/>
                  <a:pt x="820763" y="1582765"/>
                  <a:pt x="856775" y="1582765"/>
                </a:cubicBezTo>
                <a:close/>
                <a:moveTo>
                  <a:pt x="856775" y="1194902"/>
                </a:moveTo>
                <a:lnTo>
                  <a:pt x="856973" y="1194902"/>
                </a:lnTo>
                <a:cubicBezTo>
                  <a:pt x="888935" y="1194902"/>
                  <a:pt x="914845" y="1220812"/>
                  <a:pt x="914845" y="1252774"/>
                </a:cubicBezTo>
                <a:cubicBezTo>
                  <a:pt x="914845" y="1284659"/>
                  <a:pt x="889056" y="1310537"/>
                  <a:pt x="857171" y="1310646"/>
                </a:cubicBezTo>
                <a:cubicBezTo>
                  <a:pt x="825209" y="1310755"/>
                  <a:pt x="799211" y="1284934"/>
                  <a:pt x="799101" y="1252972"/>
                </a:cubicBezTo>
                <a:cubicBezTo>
                  <a:pt x="798991" y="1221010"/>
                  <a:pt x="824813" y="1195012"/>
                  <a:pt x="856775" y="1194902"/>
                </a:cubicBezTo>
                <a:close/>
                <a:moveTo>
                  <a:pt x="1958725" y="1187173"/>
                </a:moveTo>
                <a:cubicBezTo>
                  <a:pt x="1958791" y="1187173"/>
                  <a:pt x="1958857" y="1187173"/>
                  <a:pt x="1958923" y="1187173"/>
                </a:cubicBezTo>
                <a:cubicBezTo>
                  <a:pt x="1994826" y="1187173"/>
                  <a:pt x="2023931" y="1216278"/>
                  <a:pt x="2023930" y="1252180"/>
                </a:cubicBezTo>
                <a:cubicBezTo>
                  <a:pt x="2023931" y="1252247"/>
                  <a:pt x="2023931" y="1252312"/>
                  <a:pt x="2023931" y="1252378"/>
                </a:cubicBezTo>
                <a:cubicBezTo>
                  <a:pt x="2023931" y="1288390"/>
                  <a:pt x="1994738" y="1317584"/>
                  <a:pt x="1958725" y="1317584"/>
                </a:cubicBezTo>
                <a:cubicBezTo>
                  <a:pt x="1922714" y="1317584"/>
                  <a:pt x="1893520" y="1288391"/>
                  <a:pt x="1893520" y="1252379"/>
                </a:cubicBezTo>
                <a:cubicBezTo>
                  <a:pt x="1893520" y="1216367"/>
                  <a:pt x="1922713" y="1187174"/>
                  <a:pt x="1958725" y="1187173"/>
                </a:cubicBezTo>
                <a:close/>
                <a:moveTo>
                  <a:pt x="1605546" y="1187173"/>
                </a:moveTo>
                <a:cubicBezTo>
                  <a:pt x="1605612" y="1187173"/>
                  <a:pt x="1605678" y="1187173"/>
                  <a:pt x="1605744" y="1187173"/>
                </a:cubicBezTo>
                <a:cubicBezTo>
                  <a:pt x="1641647" y="1187173"/>
                  <a:pt x="1670752" y="1216278"/>
                  <a:pt x="1670751" y="1252180"/>
                </a:cubicBezTo>
                <a:cubicBezTo>
                  <a:pt x="1670752" y="1252247"/>
                  <a:pt x="1670752" y="1252312"/>
                  <a:pt x="1670752" y="1252378"/>
                </a:cubicBezTo>
                <a:cubicBezTo>
                  <a:pt x="1670752" y="1288390"/>
                  <a:pt x="1641559" y="1317584"/>
                  <a:pt x="1605546" y="1317584"/>
                </a:cubicBezTo>
                <a:cubicBezTo>
                  <a:pt x="1569535" y="1317584"/>
                  <a:pt x="1540341" y="1288391"/>
                  <a:pt x="1540341" y="1252379"/>
                </a:cubicBezTo>
                <a:cubicBezTo>
                  <a:pt x="1540341" y="1216367"/>
                  <a:pt x="1569534" y="1187174"/>
                  <a:pt x="1605546" y="1187173"/>
                </a:cubicBezTo>
                <a:close/>
                <a:moveTo>
                  <a:pt x="1252565" y="1187173"/>
                </a:moveTo>
                <a:lnTo>
                  <a:pt x="1252565" y="1187174"/>
                </a:lnTo>
                <a:cubicBezTo>
                  <a:pt x="1288467" y="1187174"/>
                  <a:pt x="1317572" y="1216278"/>
                  <a:pt x="1317572" y="1252180"/>
                </a:cubicBezTo>
                <a:cubicBezTo>
                  <a:pt x="1317572" y="1252312"/>
                  <a:pt x="1317572" y="1252444"/>
                  <a:pt x="1317572" y="1252576"/>
                </a:cubicBezTo>
                <a:cubicBezTo>
                  <a:pt x="1317462" y="1288588"/>
                  <a:pt x="1288181" y="1317692"/>
                  <a:pt x="1252169" y="1317583"/>
                </a:cubicBezTo>
                <a:cubicBezTo>
                  <a:pt x="1216157" y="1317474"/>
                  <a:pt x="1187052" y="1288192"/>
                  <a:pt x="1187162" y="1252180"/>
                </a:cubicBezTo>
                <a:cubicBezTo>
                  <a:pt x="1187272" y="1216169"/>
                  <a:pt x="1216554" y="1187064"/>
                  <a:pt x="1252565" y="1187173"/>
                </a:cubicBezTo>
                <a:close/>
                <a:moveTo>
                  <a:pt x="1252565" y="801689"/>
                </a:moveTo>
                <a:cubicBezTo>
                  <a:pt x="1282808" y="801797"/>
                  <a:pt x="1307266" y="826345"/>
                  <a:pt x="1307266" y="856587"/>
                </a:cubicBezTo>
                <a:cubicBezTo>
                  <a:pt x="1307266" y="856653"/>
                  <a:pt x="1307266" y="856719"/>
                  <a:pt x="1307266" y="856785"/>
                </a:cubicBezTo>
                <a:cubicBezTo>
                  <a:pt x="1307156" y="887105"/>
                  <a:pt x="1282489" y="911595"/>
                  <a:pt x="1252168" y="911486"/>
                </a:cubicBezTo>
                <a:cubicBezTo>
                  <a:pt x="1221849" y="911377"/>
                  <a:pt x="1197358" y="886709"/>
                  <a:pt x="1197468" y="856389"/>
                </a:cubicBezTo>
                <a:cubicBezTo>
                  <a:pt x="1197578" y="826069"/>
                  <a:pt x="1222246" y="801579"/>
                  <a:pt x="1252565" y="801689"/>
                </a:cubicBezTo>
                <a:close/>
                <a:moveTo>
                  <a:pt x="1958726" y="791382"/>
                </a:moveTo>
                <a:cubicBezTo>
                  <a:pt x="1958858" y="791382"/>
                  <a:pt x="1958990" y="791382"/>
                  <a:pt x="1959122" y="791382"/>
                </a:cubicBezTo>
                <a:cubicBezTo>
                  <a:pt x="1995025" y="791492"/>
                  <a:pt x="2024040" y="820685"/>
                  <a:pt x="2023931" y="856587"/>
                </a:cubicBezTo>
                <a:cubicBezTo>
                  <a:pt x="2023931" y="892600"/>
                  <a:pt x="1994737" y="921793"/>
                  <a:pt x="1958726" y="921793"/>
                </a:cubicBezTo>
                <a:cubicBezTo>
                  <a:pt x="1922713" y="921793"/>
                  <a:pt x="1893520" y="892600"/>
                  <a:pt x="1893520" y="856587"/>
                </a:cubicBezTo>
                <a:cubicBezTo>
                  <a:pt x="1893520" y="820576"/>
                  <a:pt x="1922713" y="791382"/>
                  <a:pt x="1958726" y="791382"/>
                </a:cubicBezTo>
                <a:close/>
                <a:moveTo>
                  <a:pt x="1605546" y="791382"/>
                </a:moveTo>
                <a:cubicBezTo>
                  <a:pt x="1605679" y="791382"/>
                  <a:pt x="1605811" y="791382"/>
                  <a:pt x="1605943" y="791382"/>
                </a:cubicBezTo>
                <a:cubicBezTo>
                  <a:pt x="1641846" y="791492"/>
                  <a:pt x="1670861" y="820685"/>
                  <a:pt x="1670752" y="856587"/>
                </a:cubicBezTo>
                <a:cubicBezTo>
                  <a:pt x="1670752" y="892600"/>
                  <a:pt x="1641558" y="921793"/>
                  <a:pt x="1605546" y="921793"/>
                </a:cubicBezTo>
                <a:cubicBezTo>
                  <a:pt x="1569534" y="921793"/>
                  <a:pt x="1540341" y="892600"/>
                  <a:pt x="1540341" y="856587"/>
                </a:cubicBezTo>
                <a:cubicBezTo>
                  <a:pt x="1540341" y="820576"/>
                  <a:pt x="1569534" y="791382"/>
                  <a:pt x="1605546" y="791382"/>
                </a:cubicBezTo>
                <a:close/>
                <a:moveTo>
                  <a:pt x="1605547" y="406890"/>
                </a:moveTo>
                <a:lnTo>
                  <a:pt x="1606543" y="406895"/>
                </a:lnTo>
                <a:cubicBezTo>
                  <a:pt x="1636313" y="407333"/>
                  <a:pt x="1660091" y="431821"/>
                  <a:pt x="1659653" y="461590"/>
                </a:cubicBezTo>
                <a:cubicBezTo>
                  <a:pt x="1659327" y="491238"/>
                  <a:pt x="1635202" y="515101"/>
                  <a:pt x="1605553" y="515103"/>
                </a:cubicBezTo>
                <a:cubicBezTo>
                  <a:pt x="1575671" y="515104"/>
                  <a:pt x="1551445" y="490882"/>
                  <a:pt x="1551443" y="460999"/>
                </a:cubicBezTo>
                <a:cubicBezTo>
                  <a:pt x="1551442" y="438588"/>
                  <a:pt x="1565067" y="419358"/>
                  <a:pt x="1584486" y="411143"/>
                </a:cubicBezTo>
                <a:close/>
                <a:moveTo>
                  <a:pt x="1958725" y="395592"/>
                </a:moveTo>
                <a:cubicBezTo>
                  <a:pt x="1994737" y="395592"/>
                  <a:pt x="2023931" y="424785"/>
                  <a:pt x="2023931" y="460797"/>
                </a:cubicBezTo>
                <a:cubicBezTo>
                  <a:pt x="2023931" y="496809"/>
                  <a:pt x="1994737" y="526003"/>
                  <a:pt x="1958725" y="526003"/>
                </a:cubicBezTo>
                <a:cubicBezTo>
                  <a:pt x="1922714" y="526003"/>
                  <a:pt x="1893520" y="496809"/>
                  <a:pt x="1893520" y="460797"/>
                </a:cubicBezTo>
                <a:cubicBezTo>
                  <a:pt x="1893520" y="424785"/>
                  <a:pt x="1922714" y="395592"/>
                  <a:pt x="1958725" y="395592"/>
                </a:cubicBezTo>
                <a:close/>
                <a:moveTo>
                  <a:pt x="1958725" y="0"/>
                </a:moveTo>
                <a:cubicBezTo>
                  <a:pt x="1994737" y="0"/>
                  <a:pt x="2023931" y="29193"/>
                  <a:pt x="2023931" y="65205"/>
                </a:cubicBezTo>
                <a:cubicBezTo>
                  <a:pt x="2023931" y="101217"/>
                  <a:pt x="1994737" y="130411"/>
                  <a:pt x="1958725" y="130411"/>
                </a:cubicBezTo>
                <a:cubicBezTo>
                  <a:pt x="1922714" y="130411"/>
                  <a:pt x="1893520" y="101217"/>
                  <a:pt x="1893520" y="65205"/>
                </a:cubicBezTo>
                <a:cubicBezTo>
                  <a:pt x="1893520" y="29193"/>
                  <a:pt x="1922714" y="0"/>
                  <a:pt x="1958725" y="0"/>
                </a:cubicBezTo>
                <a:close/>
              </a:path>
            </a:pathLst>
          </a:custGeom>
          <a:solidFill>
            <a:schemeClr val="tx1"/>
          </a:solidFill>
          <a:ln w="2989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3765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Big Text, Small Text –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>
            <a:extLst>
              <a:ext uri="{FF2B5EF4-FFF2-40B4-BE49-F238E27FC236}">
                <a16:creationId xmlns:a16="http://schemas.microsoft.com/office/drawing/2014/main" id="{B86AC1B5-99C9-C748-BFDC-90E3BA7442F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38722" y="1923292"/>
            <a:ext cx="2560320" cy="73183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##</a:t>
            </a:r>
            <a:endParaRPr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D3EA0E6C-004B-1646-9865-B9B541E0F2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6733" y="1923291"/>
            <a:ext cx="2560320" cy="73183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184AF57-AE81-F54E-B114-3C56FAAC6C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2727" y="1923291"/>
            <a:ext cx="256032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sz="4000" b="0" i="0" u="none" baseline="0" smtClean="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>
              <a:defRPr lang="en-US" sz="3200" smtClean="0">
                <a:solidFill>
                  <a:srgbClr val="676767"/>
                </a:solidFill>
                <a:latin typeface="Arial" charset="0"/>
              </a:defRPr>
            </a:lvl2pPr>
            <a:lvl3pPr>
              <a:defRPr lang="en-US" sz="3200" smtClean="0">
                <a:solidFill>
                  <a:srgbClr val="676767"/>
                </a:solidFill>
                <a:latin typeface="Arial" charset="0"/>
              </a:defRPr>
            </a:lvl3pPr>
            <a:lvl4pPr>
              <a:defRPr lang="en-US" sz="3200" smtClean="0">
                <a:solidFill>
                  <a:srgbClr val="676767"/>
                </a:solidFill>
                <a:latin typeface="Arial" charset="0"/>
              </a:defRPr>
            </a:lvl4pPr>
            <a:lvl5pPr>
              <a:defRPr lang="en-US" sz="3200">
                <a:solidFill>
                  <a:srgbClr val="676767"/>
                </a:solidFill>
                <a:latin typeface="Arial" charset="0"/>
              </a:defRPr>
            </a:lvl5pPr>
          </a:lstStyle>
          <a:p>
            <a:pPr lvl="0">
              <a:lnSpc>
                <a:spcPct val="80000"/>
              </a:lnSpc>
              <a:spcBef>
                <a:spcPct val="0"/>
              </a:spcBef>
            </a:pPr>
            <a:r>
              <a:rPr lang="en-US"/>
              <a:t>##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DFF77C8-365F-C34A-AB4A-B4251F585F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727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7938" indent="-7938">
              <a:buClr>
                <a:schemeClr val="accent2"/>
              </a:buClr>
              <a:buNone/>
              <a:tabLst/>
              <a:defRPr lang="en-US" dirty="0">
                <a:solidFill>
                  <a:schemeClr val="accent1"/>
                </a:solidFill>
              </a:defRPr>
            </a:lvl1pPr>
            <a:lvl2pPr marL="174621" indent="-174621">
              <a:buClrTx/>
              <a:buSzPct val="100000"/>
              <a:tabLst>
                <a:tab pos="171446" algn="l"/>
              </a:tabLst>
              <a:defRPr lang="en-US" dirty="0">
                <a:solidFill>
                  <a:schemeClr val="tx1"/>
                </a:solidFill>
              </a:defRPr>
            </a:lvl2pPr>
            <a:lvl3pPr marL="347463" indent="-174621">
              <a:buClrTx/>
              <a:buSzPct val="80000"/>
              <a:tabLst/>
              <a:defRPr lang="en-US" dirty="0">
                <a:solidFill>
                  <a:schemeClr val="tx1"/>
                </a:solidFill>
              </a:defRPr>
            </a:lvl3pPr>
            <a:lvl4pPr marL="521195" indent="-173034">
              <a:buClrTx/>
              <a:buSzPct val="100000"/>
              <a:tabLst/>
              <a:defRPr lang="en-US" dirty="0">
                <a:solidFill>
                  <a:schemeClr val="tx1"/>
                </a:solidFill>
              </a:defRPr>
            </a:lvl4pPr>
            <a:lvl5pPr marL="744520" indent="-169859">
              <a:buClrTx/>
              <a:buSzPct val="100000"/>
              <a:tabLst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Subtitle (Use “Indent More” or “Indent Less” to format sub-bullets)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 (avoid using)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5827B18B-C9FE-0D44-9628-2281AB7848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6733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7938" indent="-7938">
              <a:buClr>
                <a:schemeClr val="accent2"/>
              </a:buClr>
              <a:buNone/>
              <a:tabLst/>
              <a:defRPr lang="en-US" dirty="0">
                <a:solidFill>
                  <a:schemeClr val="accent1"/>
                </a:solidFill>
              </a:defRPr>
            </a:lvl1pPr>
            <a:lvl2pPr marL="174621" indent="-174621">
              <a:buClrTx/>
              <a:tabLst>
                <a:tab pos="171446" algn="l"/>
              </a:tabLst>
              <a:defRPr lang="en-US" dirty="0">
                <a:solidFill>
                  <a:schemeClr val="tx1"/>
                </a:solidFill>
              </a:defRPr>
            </a:lvl2pPr>
            <a:lvl3pPr marL="347463" indent="-174621">
              <a:buClrTx/>
              <a:tabLst/>
              <a:defRPr lang="en-US" dirty="0">
                <a:solidFill>
                  <a:schemeClr val="tx1"/>
                </a:solidFill>
              </a:defRPr>
            </a:lvl3pPr>
            <a:lvl4pPr marL="521195" indent="-173034">
              <a:buClrTx/>
              <a:buSzPct val="100000"/>
              <a:tabLst/>
              <a:defRPr lang="en-US" dirty="0">
                <a:solidFill>
                  <a:schemeClr val="tx1"/>
                </a:solidFill>
              </a:defRPr>
            </a:lvl4pPr>
            <a:lvl5pPr marL="744520" indent="-169859">
              <a:buClrTx/>
              <a:tabLst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Subtitle (Use “Indent More” or “Indent Less” to format sub-bullets)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 (avoid using)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092762AD-A123-C74C-84CA-911E6817B17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8722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7938" indent="-7938">
              <a:buClr>
                <a:schemeClr val="accent2"/>
              </a:buClr>
              <a:buNone/>
              <a:tabLst/>
              <a:defRPr lang="en-US" dirty="0">
                <a:solidFill>
                  <a:schemeClr val="accent1"/>
                </a:solidFill>
              </a:defRPr>
            </a:lvl1pPr>
            <a:lvl2pPr marL="174621" indent="-174621">
              <a:buClrTx/>
              <a:tabLst>
                <a:tab pos="171446" algn="l"/>
              </a:tabLst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347463" indent="-174621">
              <a:buClrTx/>
              <a:tabLst/>
              <a:defRPr lang="en-US" dirty="0">
                <a:solidFill>
                  <a:schemeClr val="tx1"/>
                </a:solidFill>
              </a:defRPr>
            </a:lvl3pPr>
            <a:lvl4pPr marL="521195" indent="-173034">
              <a:buClrTx/>
              <a:buSzPct val="100000"/>
              <a:tabLst/>
              <a:defRPr lang="en-US" dirty="0">
                <a:solidFill>
                  <a:schemeClr val="tx1"/>
                </a:solidFill>
              </a:defRPr>
            </a:lvl4pPr>
            <a:lvl5pPr marL="744520" indent="-169859">
              <a:buClrTx/>
              <a:tabLst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Subtitle (Use “Indent More” or “Indent Less” to format sub-bullets)</a:t>
            </a:r>
          </a:p>
          <a:p>
            <a:pPr marL="174621" lvl="1" indent="-174621" algn="l" defTabSz="684196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100000"/>
              <a:buFont typeface="Hiragino Maru Gothic ProN W4" panose="020F0400000000000000" pitchFamily="34" charset="-128"/>
              <a:buChar char="‑"/>
              <a:tabLst>
                <a:tab pos="171446" algn="l"/>
              </a:tabLst>
            </a:pPr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 (avoid using)</a:t>
            </a:r>
          </a:p>
        </p:txBody>
      </p:sp>
    </p:spTree>
    <p:extLst>
      <p:ext uri="{BB962C8B-B14F-4D97-AF65-F5344CB8AC3E}">
        <p14:creationId xmlns:p14="http://schemas.microsoft.com/office/powerpoint/2010/main" val="330875544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Column Big Text, Small Text –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C09F8BA-8D58-2B43-8F40-D9355EB8FC00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8506829" y="4799811"/>
            <a:ext cx="223441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 kern="1200" spc="2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29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kern="1200" spc="20" baseline="0">
              <a:solidFill>
                <a:schemeClr val="tx1">
                  <a:alpha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D0C5B08-06CD-D84C-AA36-D68180A2B637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7" y="4799811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2023 Cisco and/or its affiliates. All rights reserved. Cisco Confidential   </a:t>
            </a:r>
          </a:p>
        </p:txBody>
      </p:sp>
      <p:sp>
        <p:nvSpPr>
          <p:cNvPr id="19" name="Title Text">
            <a:extLst>
              <a:ext uri="{FF2B5EF4-FFF2-40B4-BE49-F238E27FC236}">
                <a16:creationId xmlns:a16="http://schemas.microsoft.com/office/drawing/2014/main" id="{66394ACE-4E30-D948-88F0-A2FB67EA3DD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38722" y="1923292"/>
            <a:ext cx="2560320" cy="73183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##</a:t>
            </a:r>
            <a:endParaRPr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CF2AFC6F-76C2-5F46-A95B-4C172A361E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6733" y="1923291"/>
            <a:ext cx="2560320" cy="73183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5BFC054-BD2E-0840-B01C-C41A78036C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2727" y="1923291"/>
            <a:ext cx="256032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sz="4000" b="0" i="0" u="none" baseline="0" smtClean="0">
                <a:solidFill>
                  <a:schemeClr val="tx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>
              <a:defRPr lang="en-US" sz="3200" smtClean="0">
                <a:solidFill>
                  <a:srgbClr val="676767"/>
                </a:solidFill>
                <a:latin typeface="Arial" charset="0"/>
              </a:defRPr>
            </a:lvl2pPr>
            <a:lvl3pPr>
              <a:defRPr lang="en-US" sz="3200" smtClean="0">
                <a:solidFill>
                  <a:srgbClr val="676767"/>
                </a:solidFill>
                <a:latin typeface="Arial" charset="0"/>
              </a:defRPr>
            </a:lvl3pPr>
            <a:lvl4pPr>
              <a:defRPr lang="en-US" sz="3200" smtClean="0">
                <a:solidFill>
                  <a:srgbClr val="676767"/>
                </a:solidFill>
                <a:latin typeface="Arial" charset="0"/>
              </a:defRPr>
            </a:lvl4pPr>
            <a:lvl5pPr>
              <a:defRPr lang="en-US" sz="3200">
                <a:solidFill>
                  <a:srgbClr val="676767"/>
                </a:solidFill>
                <a:latin typeface="Arial" charset="0"/>
              </a:defRPr>
            </a:lvl5pPr>
          </a:lstStyle>
          <a:p>
            <a:pPr lvl="0">
              <a:lnSpc>
                <a:spcPct val="80000"/>
              </a:lnSpc>
              <a:spcBef>
                <a:spcPct val="0"/>
              </a:spcBef>
            </a:pPr>
            <a:r>
              <a:rPr lang="en-US"/>
              <a:t>##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67ECE51-68C8-5C44-989D-1663E868AC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727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7938" indent="-7938">
              <a:buClr>
                <a:schemeClr val="accent2"/>
              </a:buClr>
              <a:buNone/>
              <a:tabLst/>
              <a:defRPr lang="en-US" baseline="0" dirty="0">
                <a:solidFill>
                  <a:schemeClr val="tx1"/>
                </a:solidFill>
              </a:defRPr>
            </a:lvl1pPr>
            <a:lvl2pPr marL="174621" indent="-174621">
              <a:buClrTx/>
              <a:buSzPct val="100000"/>
              <a:tabLst>
                <a:tab pos="171446" algn="l"/>
              </a:tabLst>
              <a:defRPr lang="en-US" dirty="0">
                <a:solidFill>
                  <a:schemeClr val="bg1"/>
                </a:solidFill>
              </a:defRPr>
            </a:lvl2pPr>
            <a:lvl3pPr marL="347463" indent="-174621">
              <a:buClrTx/>
              <a:buSzPct val="80000"/>
              <a:tabLst/>
              <a:defRPr lang="en-US" dirty="0">
                <a:solidFill>
                  <a:schemeClr val="bg1"/>
                </a:solidFill>
              </a:defRPr>
            </a:lvl3pPr>
            <a:lvl4pPr marL="521195" indent="-173034">
              <a:buClrTx/>
              <a:buSzPct val="100000"/>
              <a:tabLst/>
              <a:defRPr lang="en-US" dirty="0">
                <a:solidFill>
                  <a:schemeClr val="bg1"/>
                </a:solidFill>
              </a:defRPr>
            </a:lvl4pPr>
            <a:lvl5pPr marL="744520" indent="-169859">
              <a:buClrTx/>
              <a:buSzPct val="100000"/>
              <a:tabLst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Subtitle (Use “Indent More” or “Indent Less” to format sub-bullets)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 (avoid using)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6575CF5-FEA9-224A-831F-86774C3F8A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6733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7938" indent="-7938">
              <a:buClr>
                <a:schemeClr val="accent2"/>
              </a:buClr>
              <a:buNone/>
              <a:tabLst/>
              <a:defRPr lang="en-US" baseline="0" dirty="0">
                <a:solidFill>
                  <a:schemeClr val="tx1"/>
                </a:solidFill>
              </a:defRPr>
            </a:lvl1pPr>
            <a:lvl2pPr marL="174621" indent="-174621">
              <a:buClrTx/>
              <a:tabLst>
                <a:tab pos="171446" algn="l"/>
              </a:tabLst>
              <a:defRPr lang="en-US" dirty="0">
                <a:solidFill>
                  <a:schemeClr val="bg1"/>
                </a:solidFill>
              </a:defRPr>
            </a:lvl2pPr>
            <a:lvl3pPr marL="347463" indent="-174621">
              <a:buClrTx/>
              <a:tabLst/>
              <a:defRPr lang="en-US" dirty="0">
                <a:solidFill>
                  <a:schemeClr val="bg1"/>
                </a:solidFill>
              </a:defRPr>
            </a:lvl3pPr>
            <a:lvl4pPr marL="521195" indent="-173034">
              <a:buClrTx/>
              <a:buSzPct val="100000"/>
              <a:tabLst/>
              <a:defRPr lang="en-US" dirty="0">
                <a:solidFill>
                  <a:schemeClr val="bg1"/>
                </a:solidFill>
              </a:defRPr>
            </a:lvl4pPr>
            <a:lvl5pPr marL="744520" indent="-169859">
              <a:buClrTx/>
              <a:tabLst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Subtitle (Use “Indent More” or “Indent Less” to format sub-bullets)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 (avoid using)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D566DD-2931-1249-84E3-8910F3B60E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8722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7938" indent="-7938">
              <a:buClr>
                <a:schemeClr val="accent2"/>
              </a:buClr>
              <a:buNone/>
              <a:tabLst/>
              <a:defRPr lang="en-US" baseline="0" dirty="0">
                <a:solidFill>
                  <a:schemeClr val="tx1"/>
                </a:solidFill>
              </a:defRPr>
            </a:lvl1pPr>
            <a:lvl2pPr marL="174621" indent="-174621">
              <a:buClrTx/>
              <a:tabLst>
                <a:tab pos="171446" algn="l"/>
              </a:tabLst>
              <a:def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2pPr>
            <a:lvl3pPr marL="347463" indent="-174621">
              <a:buClrTx/>
              <a:tabLst/>
              <a:defRPr lang="en-US" dirty="0">
                <a:solidFill>
                  <a:schemeClr val="bg1"/>
                </a:solidFill>
              </a:defRPr>
            </a:lvl3pPr>
            <a:lvl4pPr marL="521195" indent="-173034">
              <a:buClrTx/>
              <a:buSzPct val="100000"/>
              <a:tabLst/>
              <a:defRPr lang="en-US" dirty="0">
                <a:solidFill>
                  <a:schemeClr val="bg1"/>
                </a:solidFill>
              </a:defRPr>
            </a:lvl4pPr>
            <a:lvl5pPr marL="744520" indent="-169859">
              <a:buClrTx/>
              <a:tabLst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Subtitle (Use “Indent More” or “Indent Less” to format sub-bullets)</a:t>
            </a:r>
          </a:p>
          <a:p>
            <a:pPr marL="174621" lvl="1" indent="-174621" algn="l" defTabSz="684196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100000"/>
              <a:buFont typeface="Hiragino Maru Gothic ProN W4" panose="020F0400000000000000" pitchFamily="34" charset="-128"/>
              <a:buChar char="‑"/>
              <a:tabLst>
                <a:tab pos="171446" algn="l"/>
              </a:tabLst>
            </a:pPr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 (avoid using)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E432EA-A656-2B45-AC92-EECA2EB0A3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3" y="4759448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1843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Slide –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1679" y="3206637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60">
              <a:lnSpc>
                <a:spcPct val="100000"/>
              </a:lnSpc>
              <a:spcBef>
                <a:spcPts val="600"/>
              </a:spcBef>
              <a:buNone/>
              <a:defRPr sz="2200" b="0" i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Source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50027" y="1540552"/>
            <a:ext cx="8010144" cy="1635786"/>
          </a:xfrm>
          <a:prstGeom prst="rect">
            <a:avLst/>
          </a:prstGeom>
        </p:spPr>
        <p:txBody>
          <a:bodyPr anchor="b">
            <a:noAutofit/>
          </a:bodyPr>
          <a:lstStyle>
            <a:lvl1pPr marL="183596" indent="-399958" algn="l">
              <a:lnSpc>
                <a:spcPct val="90000"/>
              </a:lnSpc>
              <a:defRPr sz="40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Quote text goes here</a:t>
            </a:r>
          </a:p>
        </p:txBody>
      </p:sp>
      <p:pic>
        <p:nvPicPr>
          <p:cNvPr id="7" name="Picture 6" descr="A close up of graphics&#10;&#10;Description automatically generated">
            <a:extLst>
              <a:ext uri="{FF2B5EF4-FFF2-40B4-BE49-F238E27FC236}">
                <a16:creationId xmlns:a16="http://schemas.microsoft.com/office/drawing/2014/main" id="{3D75956E-C193-B74A-91F2-4B0B2A0877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4866"/>
          <a:stretch/>
        </p:blipFill>
        <p:spPr>
          <a:xfrm>
            <a:off x="7576270" y="646471"/>
            <a:ext cx="1567731" cy="1435100"/>
          </a:xfrm>
          <a:prstGeom prst="rect">
            <a:avLst/>
          </a:prstGeom>
        </p:spPr>
      </p:pic>
      <p:sp>
        <p:nvSpPr>
          <p:cNvPr id="28" name="Rectangle 7">
            <a:extLst>
              <a:ext uri="{FF2B5EF4-FFF2-40B4-BE49-F238E27FC236}">
                <a16:creationId xmlns:a16="http://schemas.microsoft.com/office/drawing/2014/main" id="{33A6578D-9260-D14A-BC63-C922BB2255BD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8506829" y="4799811"/>
            <a:ext cx="223441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 kern="1200" spc="2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29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kern="1200" spc="20" baseline="0">
              <a:solidFill>
                <a:schemeClr val="tx1">
                  <a:alpha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38" name="Rectangle 4">
            <a:extLst>
              <a:ext uri="{FF2B5EF4-FFF2-40B4-BE49-F238E27FC236}">
                <a16:creationId xmlns:a16="http://schemas.microsoft.com/office/drawing/2014/main" id="{F359E99A-33B7-DF43-9012-D3D8BD1D6150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7" y="4799811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2023 Cisco and/or its affiliates. All rights reserved. Cisco Confidential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8D3C58-83F1-734C-8E63-0F24B01D56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763" y="4758435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3617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B4883-8EE6-6F46-8A73-39D2C0EA07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66" y="1204180"/>
            <a:ext cx="8351838" cy="33284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(use “Indent More” or “Indent Less” to format sub-bullets)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438170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AFF87B-581A-DD49-A44B-A781FBE0A076}"/>
              </a:ext>
            </a:extLst>
          </p:cNvPr>
          <p:cNvGrpSpPr/>
          <p:nvPr userDrawn="1"/>
        </p:nvGrpSpPr>
        <p:grpSpPr>
          <a:xfrm>
            <a:off x="6767538" y="2638033"/>
            <a:ext cx="2376462" cy="1536581"/>
            <a:chOff x="6767538" y="2638032"/>
            <a:chExt cx="2376462" cy="1536581"/>
          </a:xfrm>
        </p:grpSpPr>
        <p:sp>
          <p:nvSpPr>
            <p:cNvPr id="15" name="Freeform 2">
              <a:extLst>
                <a:ext uri="{FF2B5EF4-FFF2-40B4-BE49-F238E27FC236}">
                  <a16:creationId xmlns:a16="http://schemas.microsoft.com/office/drawing/2014/main" id="{392CC75F-252B-E240-A1C2-416AD497544D}"/>
                </a:ext>
              </a:extLst>
            </p:cNvPr>
            <p:cNvSpPr/>
            <p:nvPr userDrawn="1"/>
          </p:nvSpPr>
          <p:spPr>
            <a:xfrm>
              <a:off x="8138293" y="2699871"/>
              <a:ext cx="212769" cy="212201"/>
            </a:xfrm>
            <a:custGeom>
              <a:avLst/>
              <a:gdLst/>
              <a:ahLst/>
              <a:cxnLst/>
              <a:rect l="0" t="0" r="r" b="b"/>
              <a:pathLst>
                <a:path w="4494" h="4482">
                  <a:moveTo>
                    <a:pt x="2240" y="2179"/>
                  </a:moveTo>
                  <a:lnTo>
                    <a:pt x="2240" y="2179"/>
                  </a:lnTo>
                  <a:cubicBezTo>
                    <a:pt x="2303" y="2194"/>
                    <a:pt x="2341" y="2255"/>
                    <a:pt x="2329" y="2318"/>
                  </a:cubicBezTo>
                  <a:cubicBezTo>
                    <a:pt x="2326" y="2340"/>
                    <a:pt x="2220" y="2817"/>
                    <a:pt x="1778" y="3324"/>
                  </a:cubicBezTo>
                  <a:cubicBezTo>
                    <a:pt x="1486" y="3661"/>
                    <a:pt x="888" y="3934"/>
                    <a:pt x="865" y="3946"/>
                  </a:cubicBezTo>
                  <a:cubicBezTo>
                    <a:pt x="848" y="3954"/>
                    <a:pt x="833" y="3955"/>
                    <a:pt x="814" y="3955"/>
                  </a:cubicBezTo>
                  <a:cubicBezTo>
                    <a:pt x="770" y="3955"/>
                    <a:pt x="727" y="3931"/>
                    <a:pt x="710" y="3890"/>
                  </a:cubicBezTo>
                  <a:cubicBezTo>
                    <a:pt x="681" y="3829"/>
                    <a:pt x="710" y="3758"/>
                    <a:pt x="766" y="3734"/>
                  </a:cubicBezTo>
                  <a:cubicBezTo>
                    <a:pt x="773" y="3729"/>
                    <a:pt x="1343" y="3465"/>
                    <a:pt x="1601" y="3168"/>
                  </a:cubicBezTo>
                  <a:cubicBezTo>
                    <a:pt x="2003" y="2712"/>
                    <a:pt x="2097" y="2277"/>
                    <a:pt x="2097" y="2272"/>
                  </a:cubicBezTo>
                  <a:cubicBezTo>
                    <a:pt x="2112" y="2209"/>
                    <a:pt x="2174" y="2167"/>
                    <a:pt x="2240" y="2179"/>
                  </a:cubicBezTo>
                  <a:moveTo>
                    <a:pt x="2286" y="1610"/>
                  </a:moveTo>
                  <a:lnTo>
                    <a:pt x="2286" y="1610"/>
                  </a:lnTo>
                  <a:cubicBezTo>
                    <a:pt x="2369" y="1616"/>
                    <a:pt x="2451" y="1638"/>
                    <a:pt x="2528" y="1677"/>
                  </a:cubicBezTo>
                  <a:cubicBezTo>
                    <a:pt x="2843" y="1828"/>
                    <a:pt x="2959" y="2093"/>
                    <a:pt x="2860" y="2421"/>
                  </a:cubicBezTo>
                  <a:cubicBezTo>
                    <a:pt x="2806" y="2584"/>
                    <a:pt x="2666" y="3004"/>
                    <a:pt x="2451" y="3327"/>
                  </a:cubicBezTo>
                  <a:cubicBezTo>
                    <a:pt x="2085" y="3882"/>
                    <a:pt x="1427" y="4248"/>
                    <a:pt x="1398" y="4263"/>
                  </a:cubicBezTo>
                  <a:cubicBezTo>
                    <a:pt x="1381" y="4276"/>
                    <a:pt x="1360" y="4277"/>
                    <a:pt x="1342" y="4277"/>
                  </a:cubicBezTo>
                  <a:cubicBezTo>
                    <a:pt x="1301" y="4277"/>
                    <a:pt x="1258" y="4256"/>
                    <a:pt x="1236" y="4216"/>
                  </a:cubicBezTo>
                  <a:cubicBezTo>
                    <a:pt x="1205" y="4161"/>
                    <a:pt x="1226" y="4090"/>
                    <a:pt x="1282" y="4059"/>
                  </a:cubicBezTo>
                  <a:cubicBezTo>
                    <a:pt x="1290" y="4054"/>
                    <a:pt x="1923" y="3702"/>
                    <a:pt x="2257" y="3196"/>
                  </a:cubicBezTo>
                  <a:cubicBezTo>
                    <a:pt x="2455" y="2900"/>
                    <a:pt x="2586" y="2507"/>
                    <a:pt x="2635" y="2350"/>
                  </a:cubicBezTo>
                  <a:cubicBezTo>
                    <a:pt x="2703" y="2137"/>
                    <a:pt x="2635" y="1991"/>
                    <a:pt x="2426" y="1884"/>
                  </a:cubicBezTo>
                  <a:cubicBezTo>
                    <a:pt x="2327" y="1837"/>
                    <a:pt x="2216" y="1833"/>
                    <a:pt x="2114" y="1867"/>
                  </a:cubicBezTo>
                  <a:cubicBezTo>
                    <a:pt x="2008" y="1904"/>
                    <a:pt x="1923" y="1977"/>
                    <a:pt x="1875" y="2076"/>
                  </a:cubicBezTo>
                  <a:cubicBezTo>
                    <a:pt x="1846" y="2132"/>
                    <a:pt x="1814" y="2202"/>
                    <a:pt x="1781" y="2278"/>
                  </a:cubicBezTo>
                  <a:cubicBezTo>
                    <a:pt x="1683" y="2487"/>
                    <a:pt x="1568" y="2746"/>
                    <a:pt x="1405" y="2965"/>
                  </a:cubicBezTo>
                  <a:cubicBezTo>
                    <a:pt x="1309" y="3101"/>
                    <a:pt x="1122" y="3232"/>
                    <a:pt x="851" y="3359"/>
                  </a:cubicBezTo>
                  <a:cubicBezTo>
                    <a:pt x="655" y="3446"/>
                    <a:pt x="490" y="3500"/>
                    <a:pt x="488" y="3500"/>
                  </a:cubicBezTo>
                  <a:cubicBezTo>
                    <a:pt x="423" y="3522"/>
                    <a:pt x="357" y="3485"/>
                    <a:pt x="340" y="3424"/>
                  </a:cubicBezTo>
                  <a:cubicBezTo>
                    <a:pt x="318" y="3361"/>
                    <a:pt x="353" y="3295"/>
                    <a:pt x="413" y="3276"/>
                  </a:cubicBezTo>
                  <a:cubicBezTo>
                    <a:pt x="585" y="3225"/>
                    <a:pt x="1064" y="3038"/>
                    <a:pt x="1220" y="2824"/>
                  </a:cubicBezTo>
                  <a:cubicBezTo>
                    <a:pt x="1364" y="2628"/>
                    <a:pt x="1476" y="2380"/>
                    <a:pt x="1568" y="2178"/>
                  </a:cubicBezTo>
                  <a:cubicBezTo>
                    <a:pt x="1604" y="2105"/>
                    <a:pt x="1635" y="2030"/>
                    <a:pt x="1667" y="1969"/>
                  </a:cubicBezTo>
                  <a:cubicBezTo>
                    <a:pt x="1744" y="1814"/>
                    <a:pt x="1875" y="1696"/>
                    <a:pt x="2037" y="1644"/>
                  </a:cubicBezTo>
                  <a:cubicBezTo>
                    <a:pt x="2119" y="1616"/>
                    <a:pt x="2204" y="1605"/>
                    <a:pt x="2286" y="1610"/>
                  </a:cubicBezTo>
                  <a:moveTo>
                    <a:pt x="2215" y="1078"/>
                  </a:moveTo>
                  <a:lnTo>
                    <a:pt x="2215" y="1078"/>
                  </a:lnTo>
                  <a:cubicBezTo>
                    <a:pt x="2405" y="1071"/>
                    <a:pt x="2594" y="1111"/>
                    <a:pt x="2767" y="1196"/>
                  </a:cubicBezTo>
                  <a:cubicBezTo>
                    <a:pt x="3375" y="1497"/>
                    <a:pt x="3556" y="1996"/>
                    <a:pt x="3318" y="2718"/>
                  </a:cubicBezTo>
                  <a:cubicBezTo>
                    <a:pt x="3210" y="3061"/>
                    <a:pt x="3072" y="3357"/>
                    <a:pt x="2915" y="3594"/>
                  </a:cubicBezTo>
                  <a:cubicBezTo>
                    <a:pt x="2613" y="4048"/>
                    <a:pt x="2103" y="4440"/>
                    <a:pt x="2078" y="4457"/>
                  </a:cubicBezTo>
                  <a:cubicBezTo>
                    <a:pt x="2056" y="4472"/>
                    <a:pt x="2033" y="4481"/>
                    <a:pt x="2008" y="4481"/>
                  </a:cubicBezTo>
                  <a:cubicBezTo>
                    <a:pt x="1972" y="4481"/>
                    <a:pt x="1938" y="4465"/>
                    <a:pt x="1916" y="4433"/>
                  </a:cubicBezTo>
                  <a:cubicBezTo>
                    <a:pt x="1878" y="4384"/>
                    <a:pt x="1887" y="4309"/>
                    <a:pt x="1938" y="4270"/>
                  </a:cubicBezTo>
                  <a:cubicBezTo>
                    <a:pt x="1943" y="4267"/>
                    <a:pt x="2439" y="3881"/>
                    <a:pt x="2722" y="3464"/>
                  </a:cubicBezTo>
                  <a:cubicBezTo>
                    <a:pt x="2866" y="3243"/>
                    <a:pt x="2992" y="2969"/>
                    <a:pt x="3099" y="2648"/>
                  </a:cubicBezTo>
                  <a:cubicBezTo>
                    <a:pt x="3200" y="2329"/>
                    <a:pt x="3212" y="2074"/>
                    <a:pt x="3137" y="1872"/>
                  </a:cubicBezTo>
                  <a:cubicBezTo>
                    <a:pt x="3063" y="1682"/>
                    <a:pt x="2907" y="1532"/>
                    <a:pt x="2666" y="1407"/>
                  </a:cubicBezTo>
                  <a:cubicBezTo>
                    <a:pt x="2439" y="1298"/>
                    <a:pt x="2190" y="1285"/>
                    <a:pt x="1955" y="1366"/>
                  </a:cubicBezTo>
                  <a:cubicBezTo>
                    <a:pt x="1718" y="1449"/>
                    <a:pt x="1522" y="1616"/>
                    <a:pt x="1394" y="1847"/>
                  </a:cubicBezTo>
                  <a:cubicBezTo>
                    <a:pt x="1391" y="1855"/>
                    <a:pt x="1377" y="1894"/>
                    <a:pt x="1368" y="1926"/>
                  </a:cubicBezTo>
                  <a:cubicBezTo>
                    <a:pt x="1321" y="2049"/>
                    <a:pt x="1237" y="2286"/>
                    <a:pt x="1091" y="2520"/>
                  </a:cubicBezTo>
                  <a:cubicBezTo>
                    <a:pt x="1002" y="2667"/>
                    <a:pt x="826" y="2798"/>
                    <a:pt x="577" y="2912"/>
                  </a:cubicBezTo>
                  <a:cubicBezTo>
                    <a:pt x="393" y="2991"/>
                    <a:pt x="238" y="3029"/>
                    <a:pt x="231" y="3031"/>
                  </a:cubicBezTo>
                  <a:cubicBezTo>
                    <a:pt x="170" y="3046"/>
                    <a:pt x="105" y="3007"/>
                    <a:pt x="91" y="2944"/>
                  </a:cubicBezTo>
                  <a:cubicBezTo>
                    <a:pt x="74" y="2883"/>
                    <a:pt x="113" y="2815"/>
                    <a:pt x="176" y="2803"/>
                  </a:cubicBezTo>
                  <a:cubicBezTo>
                    <a:pt x="330" y="2764"/>
                    <a:pt x="758" y="2617"/>
                    <a:pt x="891" y="2395"/>
                  </a:cubicBezTo>
                  <a:cubicBezTo>
                    <a:pt x="1027" y="2181"/>
                    <a:pt x="1099" y="1972"/>
                    <a:pt x="1145" y="1843"/>
                  </a:cubicBezTo>
                  <a:cubicBezTo>
                    <a:pt x="1167" y="1792"/>
                    <a:pt x="1177" y="1756"/>
                    <a:pt x="1190" y="1731"/>
                  </a:cubicBezTo>
                  <a:cubicBezTo>
                    <a:pt x="1346" y="1454"/>
                    <a:pt x="1590" y="1247"/>
                    <a:pt x="1878" y="1143"/>
                  </a:cubicBezTo>
                  <a:cubicBezTo>
                    <a:pt x="1988" y="1104"/>
                    <a:pt x="2102" y="1083"/>
                    <a:pt x="2215" y="1078"/>
                  </a:cubicBezTo>
                  <a:moveTo>
                    <a:pt x="2173" y="537"/>
                  </a:moveTo>
                  <a:lnTo>
                    <a:pt x="2173" y="537"/>
                  </a:lnTo>
                  <a:cubicBezTo>
                    <a:pt x="2228" y="535"/>
                    <a:pt x="2283" y="536"/>
                    <a:pt x="2337" y="540"/>
                  </a:cubicBezTo>
                  <a:cubicBezTo>
                    <a:pt x="2568" y="551"/>
                    <a:pt x="2786" y="611"/>
                    <a:pt x="2994" y="712"/>
                  </a:cubicBezTo>
                  <a:cubicBezTo>
                    <a:pt x="3423" y="926"/>
                    <a:pt x="3718" y="1254"/>
                    <a:pt x="3848" y="1665"/>
                  </a:cubicBezTo>
                  <a:cubicBezTo>
                    <a:pt x="3913" y="1872"/>
                    <a:pt x="3940" y="2103"/>
                    <a:pt x="3918" y="2346"/>
                  </a:cubicBezTo>
                  <a:cubicBezTo>
                    <a:pt x="3896" y="2593"/>
                    <a:pt x="3829" y="2855"/>
                    <a:pt x="3720" y="3127"/>
                  </a:cubicBezTo>
                  <a:cubicBezTo>
                    <a:pt x="3448" y="3798"/>
                    <a:pt x="2994" y="4311"/>
                    <a:pt x="2977" y="4333"/>
                  </a:cubicBezTo>
                  <a:cubicBezTo>
                    <a:pt x="2952" y="4359"/>
                    <a:pt x="2921" y="4374"/>
                    <a:pt x="2889" y="4374"/>
                  </a:cubicBezTo>
                  <a:cubicBezTo>
                    <a:pt x="2861" y="4374"/>
                    <a:pt x="2832" y="4365"/>
                    <a:pt x="2812" y="4343"/>
                  </a:cubicBezTo>
                  <a:cubicBezTo>
                    <a:pt x="2762" y="4301"/>
                    <a:pt x="2759" y="4226"/>
                    <a:pt x="2800" y="4177"/>
                  </a:cubicBezTo>
                  <a:cubicBezTo>
                    <a:pt x="2807" y="4170"/>
                    <a:pt x="3247" y="3667"/>
                    <a:pt x="3503" y="3035"/>
                  </a:cubicBezTo>
                  <a:cubicBezTo>
                    <a:pt x="3604" y="2787"/>
                    <a:pt x="3664" y="2552"/>
                    <a:pt x="3686" y="2326"/>
                  </a:cubicBezTo>
                  <a:cubicBezTo>
                    <a:pt x="3703" y="2112"/>
                    <a:pt x="3681" y="1916"/>
                    <a:pt x="3623" y="1736"/>
                  </a:cubicBezTo>
                  <a:cubicBezTo>
                    <a:pt x="3570" y="1560"/>
                    <a:pt x="3479" y="1405"/>
                    <a:pt x="3356" y="1269"/>
                  </a:cubicBezTo>
                  <a:cubicBezTo>
                    <a:pt x="3232" y="1135"/>
                    <a:pt x="3076" y="1017"/>
                    <a:pt x="2892" y="926"/>
                  </a:cubicBezTo>
                  <a:cubicBezTo>
                    <a:pt x="2537" y="748"/>
                    <a:pt x="2136" y="724"/>
                    <a:pt x="1765" y="851"/>
                  </a:cubicBezTo>
                  <a:cubicBezTo>
                    <a:pt x="1389" y="980"/>
                    <a:pt x="1087" y="1244"/>
                    <a:pt x="915" y="1602"/>
                  </a:cubicBezTo>
                  <a:cubicBezTo>
                    <a:pt x="877" y="1679"/>
                    <a:pt x="852" y="1762"/>
                    <a:pt x="828" y="1855"/>
                  </a:cubicBezTo>
                  <a:cubicBezTo>
                    <a:pt x="814" y="1901"/>
                    <a:pt x="799" y="1947"/>
                    <a:pt x="785" y="1996"/>
                  </a:cubicBezTo>
                  <a:cubicBezTo>
                    <a:pt x="659" y="2372"/>
                    <a:pt x="165" y="2491"/>
                    <a:pt x="143" y="2499"/>
                  </a:cubicBezTo>
                  <a:cubicBezTo>
                    <a:pt x="80" y="2513"/>
                    <a:pt x="17" y="2474"/>
                    <a:pt x="3" y="2411"/>
                  </a:cubicBezTo>
                  <a:cubicBezTo>
                    <a:pt x="1" y="2403"/>
                    <a:pt x="0" y="2396"/>
                    <a:pt x="0" y="2389"/>
                  </a:cubicBezTo>
                  <a:lnTo>
                    <a:pt x="0" y="2376"/>
                  </a:lnTo>
                  <a:cubicBezTo>
                    <a:pt x="3" y="2324"/>
                    <a:pt x="38" y="2279"/>
                    <a:pt x="90" y="2268"/>
                  </a:cubicBezTo>
                  <a:cubicBezTo>
                    <a:pt x="90" y="2268"/>
                    <a:pt x="191" y="2244"/>
                    <a:pt x="305" y="2183"/>
                  </a:cubicBezTo>
                  <a:cubicBezTo>
                    <a:pt x="398" y="2134"/>
                    <a:pt x="519" y="2047"/>
                    <a:pt x="560" y="1917"/>
                  </a:cubicBezTo>
                  <a:cubicBezTo>
                    <a:pt x="575" y="1879"/>
                    <a:pt x="589" y="1835"/>
                    <a:pt x="604" y="1789"/>
                  </a:cubicBezTo>
                  <a:cubicBezTo>
                    <a:pt x="627" y="1692"/>
                    <a:pt x="655" y="1595"/>
                    <a:pt x="705" y="1497"/>
                  </a:cubicBezTo>
                  <a:cubicBezTo>
                    <a:pt x="807" y="1291"/>
                    <a:pt x="947" y="1106"/>
                    <a:pt x="1120" y="953"/>
                  </a:cubicBezTo>
                  <a:cubicBezTo>
                    <a:pt x="1287" y="810"/>
                    <a:pt x="1478" y="700"/>
                    <a:pt x="1688" y="630"/>
                  </a:cubicBezTo>
                  <a:cubicBezTo>
                    <a:pt x="1845" y="573"/>
                    <a:pt x="2009" y="542"/>
                    <a:pt x="2173" y="537"/>
                  </a:cubicBezTo>
                  <a:moveTo>
                    <a:pt x="2158" y="3"/>
                  </a:moveTo>
                  <a:lnTo>
                    <a:pt x="2158" y="3"/>
                  </a:lnTo>
                  <a:cubicBezTo>
                    <a:pt x="2230" y="0"/>
                    <a:pt x="2302" y="1"/>
                    <a:pt x="2374" y="6"/>
                  </a:cubicBezTo>
                  <a:cubicBezTo>
                    <a:pt x="2673" y="25"/>
                    <a:pt x="2961" y="103"/>
                    <a:pt x="3232" y="237"/>
                  </a:cubicBezTo>
                  <a:cubicBezTo>
                    <a:pt x="3502" y="371"/>
                    <a:pt x="3741" y="555"/>
                    <a:pt x="3935" y="782"/>
                  </a:cubicBezTo>
                  <a:cubicBezTo>
                    <a:pt x="4126" y="1000"/>
                    <a:pt x="4269" y="1251"/>
                    <a:pt x="4361" y="1530"/>
                  </a:cubicBezTo>
                  <a:cubicBezTo>
                    <a:pt x="4455" y="1807"/>
                    <a:pt x="4493" y="2095"/>
                    <a:pt x="4477" y="2384"/>
                  </a:cubicBezTo>
                  <a:cubicBezTo>
                    <a:pt x="4460" y="2682"/>
                    <a:pt x="4382" y="2976"/>
                    <a:pt x="4250" y="3246"/>
                  </a:cubicBezTo>
                  <a:cubicBezTo>
                    <a:pt x="4230" y="3288"/>
                    <a:pt x="4189" y="3312"/>
                    <a:pt x="4143" y="3312"/>
                  </a:cubicBezTo>
                  <a:cubicBezTo>
                    <a:pt x="4126" y="3312"/>
                    <a:pt x="4107" y="3310"/>
                    <a:pt x="4095" y="3302"/>
                  </a:cubicBezTo>
                  <a:cubicBezTo>
                    <a:pt x="4034" y="3271"/>
                    <a:pt x="4010" y="3202"/>
                    <a:pt x="4041" y="3144"/>
                  </a:cubicBezTo>
                  <a:cubicBezTo>
                    <a:pt x="4160" y="2899"/>
                    <a:pt x="4228" y="2641"/>
                    <a:pt x="4244" y="2369"/>
                  </a:cubicBezTo>
                  <a:cubicBezTo>
                    <a:pt x="4259" y="2111"/>
                    <a:pt x="4223" y="1854"/>
                    <a:pt x="4138" y="1606"/>
                  </a:cubicBezTo>
                  <a:cubicBezTo>
                    <a:pt x="4056" y="1357"/>
                    <a:pt x="3928" y="1132"/>
                    <a:pt x="3759" y="937"/>
                  </a:cubicBezTo>
                  <a:cubicBezTo>
                    <a:pt x="3585" y="732"/>
                    <a:pt x="3372" y="565"/>
                    <a:pt x="3130" y="446"/>
                  </a:cubicBezTo>
                  <a:cubicBezTo>
                    <a:pt x="2888" y="324"/>
                    <a:pt x="2627" y="259"/>
                    <a:pt x="2361" y="239"/>
                  </a:cubicBezTo>
                  <a:cubicBezTo>
                    <a:pt x="2103" y="227"/>
                    <a:pt x="1846" y="260"/>
                    <a:pt x="1600" y="346"/>
                  </a:cubicBezTo>
                  <a:cubicBezTo>
                    <a:pt x="1353" y="431"/>
                    <a:pt x="1129" y="558"/>
                    <a:pt x="932" y="728"/>
                  </a:cubicBezTo>
                  <a:cubicBezTo>
                    <a:pt x="732" y="905"/>
                    <a:pt x="567" y="1117"/>
                    <a:pt x="447" y="1363"/>
                  </a:cubicBezTo>
                  <a:cubicBezTo>
                    <a:pt x="381" y="1496"/>
                    <a:pt x="330" y="1637"/>
                    <a:pt x="296" y="1783"/>
                  </a:cubicBezTo>
                  <a:cubicBezTo>
                    <a:pt x="282" y="1847"/>
                    <a:pt x="219" y="1886"/>
                    <a:pt x="154" y="1871"/>
                  </a:cubicBezTo>
                  <a:cubicBezTo>
                    <a:pt x="91" y="1856"/>
                    <a:pt x="53" y="1793"/>
                    <a:pt x="66" y="1729"/>
                  </a:cubicBezTo>
                  <a:cubicBezTo>
                    <a:pt x="105" y="1566"/>
                    <a:pt x="161" y="1406"/>
                    <a:pt x="236" y="1258"/>
                  </a:cubicBezTo>
                  <a:cubicBezTo>
                    <a:pt x="369" y="985"/>
                    <a:pt x="553" y="744"/>
                    <a:pt x="780" y="551"/>
                  </a:cubicBezTo>
                  <a:cubicBezTo>
                    <a:pt x="1000" y="360"/>
                    <a:pt x="1250" y="215"/>
                    <a:pt x="1527" y="122"/>
                  </a:cubicBezTo>
                  <a:cubicBezTo>
                    <a:pt x="1732" y="51"/>
                    <a:pt x="1943" y="11"/>
                    <a:pt x="2158" y="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0D15802-FAF6-3340-8FD7-90D2C3879C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767538" y="3103152"/>
              <a:ext cx="606340" cy="6063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B5BDD52-C0BE-7643-A15D-D90A0880210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098390" y="3260035"/>
              <a:ext cx="292575" cy="2925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38E6FC-0126-4041-B104-EF736FFBC318}"/>
                </a:ext>
              </a:extLst>
            </p:cNvPr>
            <p:cNvSpPr/>
            <p:nvPr/>
          </p:nvSpPr>
          <p:spPr>
            <a:xfrm>
              <a:off x="7433951" y="2856043"/>
              <a:ext cx="1106608" cy="1100559"/>
            </a:xfrm>
            <a:custGeom>
              <a:avLst/>
              <a:gdLst>
                <a:gd name="connsiteX0" fmla="*/ 416164 w 832328"/>
                <a:gd name="connsiteY0" fmla="*/ 827763 h 827779"/>
                <a:gd name="connsiteX1" fmla="*/ 413688 w 832328"/>
                <a:gd name="connsiteY1" fmla="*/ 826721 h 827779"/>
                <a:gd name="connsiteX2" fmla="*/ 1065 w 832328"/>
                <a:gd name="connsiteY2" fmla="*/ 416353 h 827779"/>
                <a:gd name="connsiteX3" fmla="*/ 1000 w 832328"/>
                <a:gd name="connsiteY3" fmla="*/ 411397 h 827779"/>
                <a:gd name="connsiteX4" fmla="*/ 1065 w 832328"/>
                <a:gd name="connsiteY4" fmla="*/ 411332 h 827779"/>
                <a:gd name="connsiteX5" fmla="*/ 413688 w 832328"/>
                <a:gd name="connsiteY5" fmla="*/ 1059 h 827779"/>
                <a:gd name="connsiteX6" fmla="*/ 418671 w 832328"/>
                <a:gd name="connsiteY6" fmla="*/ 995 h 827779"/>
                <a:gd name="connsiteX7" fmla="*/ 418736 w 832328"/>
                <a:gd name="connsiteY7" fmla="*/ 1059 h 827779"/>
                <a:gd name="connsiteX8" fmla="*/ 831264 w 832328"/>
                <a:gd name="connsiteY8" fmla="*/ 411332 h 827779"/>
                <a:gd name="connsiteX9" fmla="*/ 831328 w 832328"/>
                <a:gd name="connsiteY9" fmla="*/ 416289 h 827779"/>
                <a:gd name="connsiteX10" fmla="*/ 831264 w 832328"/>
                <a:gd name="connsiteY10" fmla="*/ 416353 h 827779"/>
                <a:gd name="connsiteX11" fmla="*/ 419117 w 832328"/>
                <a:gd name="connsiteY11" fmla="*/ 826721 h 827779"/>
                <a:gd name="connsiteX12" fmla="*/ 416164 w 832328"/>
                <a:gd name="connsiteY12" fmla="*/ 827763 h 827779"/>
                <a:gd name="connsiteX13" fmla="*/ 8685 w 832328"/>
                <a:gd name="connsiteY13" fmla="*/ 413701 h 827779"/>
                <a:gd name="connsiteX14" fmla="*/ 416164 w 832328"/>
                <a:gd name="connsiteY14" fmla="*/ 819143 h 827779"/>
                <a:gd name="connsiteX15" fmla="*/ 823739 w 832328"/>
                <a:gd name="connsiteY15" fmla="*/ 413701 h 827779"/>
                <a:gd name="connsiteX16" fmla="*/ 416164 w 832328"/>
                <a:gd name="connsiteY16" fmla="*/ 8543 h 82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2328" h="827779">
                  <a:moveTo>
                    <a:pt x="416164" y="827763"/>
                  </a:moveTo>
                  <a:cubicBezTo>
                    <a:pt x="415231" y="827766"/>
                    <a:pt x="414336" y="827389"/>
                    <a:pt x="413688" y="826721"/>
                  </a:cubicBezTo>
                  <a:lnTo>
                    <a:pt x="1065" y="416353"/>
                  </a:lnTo>
                  <a:cubicBezTo>
                    <a:pt x="-329" y="415002"/>
                    <a:pt x="-358" y="412783"/>
                    <a:pt x="1000" y="411397"/>
                  </a:cubicBezTo>
                  <a:cubicBezTo>
                    <a:pt x="1021" y="411375"/>
                    <a:pt x="1043" y="411354"/>
                    <a:pt x="1065" y="411332"/>
                  </a:cubicBezTo>
                  <a:lnTo>
                    <a:pt x="413688" y="1059"/>
                  </a:lnTo>
                  <a:cubicBezTo>
                    <a:pt x="415046" y="-327"/>
                    <a:pt x="417277" y="-356"/>
                    <a:pt x="418671" y="995"/>
                  </a:cubicBezTo>
                  <a:cubicBezTo>
                    <a:pt x="418693" y="1016"/>
                    <a:pt x="418715" y="1037"/>
                    <a:pt x="418736" y="1059"/>
                  </a:cubicBezTo>
                  <a:lnTo>
                    <a:pt x="831264" y="411332"/>
                  </a:lnTo>
                  <a:cubicBezTo>
                    <a:pt x="832658" y="412683"/>
                    <a:pt x="832687" y="414902"/>
                    <a:pt x="831328" y="416289"/>
                  </a:cubicBezTo>
                  <a:cubicBezTo>
                    <a:pt x="831307" y="416311"/>
                    <a:pt x="831286" y="416332"/>
                    <a:pt x="831264" y="416353"/>
                  </a:cubicBezTo>
                  <a:lnTo>
                    <a:pt x="419117" y="826721"/>
                  </a:lnTo>
                  <a:cubicBezTo>
                    <a:pt x="418335" y="827485"/>
                    <a:pt x="417255" y="827866"/>
                    <a:pt x="416164" y="827763"/>
                  </a:cubicBezTo>
                  <a:close/>
                  <a:moveTo>
                    <a:pt x="8685" y="413701"/>
                  </a:moveTo>
                  <a:lnTo>
                    <a:pt x="416164" y="819143"/>
                  </a:lnTo>
                  <a:lnTo>
                    <a:pt x="823739" y="413701"/>
                  </a:lnTo>
                  <a:lnTo>
                    <a:pt x="416164" y="8543"/>
                  </a:lnTo>
                  <a:close/>
                </a:path>
              </a:pathLst>
            </a:custGeom>
            <a:solidFill>
              <a:srgbClr val="69BD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A290076-FDF4-5E49-B90B-BF5C7FC48E58}"/>
                </a:ext>
              </a:extLst>
            </p:cNvPr>
            <p:cNvSpPr/>
            <p:nvPr/>
          </p:nvSpPr>
          <p:spPr>
            <a:xfrm>
              <a:off x="7964439" y="2638032"/>
              <a:ext cx="1179561" cy="1536581"/>
            </a:xfrm>
            <a:custGeom>
              <a:avLst/>
              <a:gdLst>
                <a:gd name="connsiteX0" fmla="*/ 775341 w 1179561"/>
                <a:gd name="connsiteY0" fmla="*/ 1323 h 1536581"/>
                <a:gd name="connsiteX1" fmla="*/ 775427 w 1179561"/>
                <a:gd name="connsiteY1" fmla="*/ 1408 h 1536581"/>
                <a:gd name="connsiteX2" fmla="*/ 1179561 w 1179561"/>
                <a:gd name="connsiteY2" fmla="*/ 403334 h 1536581"/>
                <a:gd name="connsiteX3" fmla="*/ 1179561 w 1179561"/>
                <a:gd name="connsiteY3" fmla="*/ 416347 h 1536581"/>
                <a:gd name="connsiteX4" fmla="*/ 772134 w 1179561"/>
                <a:gd name="connsiteY4" fmla="*/ 11483 h 1536581"/>
                <a:gd name="connsiteX5" fmla="*/ 10914 w 1179561"/>
                <a:gd name="connsiteY5" fmla="*/ 768293 h 1536581"/>
                <a:gd name="connsiteX6" fmla="*/ 772134 w 1179561"/>
                <a:gd name="connsiteY6" fmla="*/ 1525355 h 1536581"/>
                <a:gd name="connsiteX7" fmla="*/ 1179561 w 1179561"/>
                <a:gd name="connsiteY7" fmla="*/ 1120357 h 1536581"/>
                <a:gd name="connsiteX8" fmla="*/ 1179561 w 1179561"/>
                <a:gd name="connsiteY8" fmla="*/ 1133630 h 1536581"/>
                <a:gd name="connsiteX9" fmla="*/ 775427 w 1179561"/>
                <a:gd name="connsiteY9" fmla="*/ 1535556 h 1536581"/>
                <a:gd name="connsiteX10" fmla="*/ 772134 w 1179561"/>
                <a:gd name="connsiteY10" fmla="*/ 1536564 h 1536581"/>
                <a:gd name="connsiteX11" fmla="*/ 768716 w 1179561"/>
                <a:gd name="connsiteY11" fmla="*/ 1535179 h 1536581"/>
                <a:gd name="connsiteX12" fmla="*/ 1416 w 1179561"/>
                <a:gd name="connsiteY12" fmla="*/ 771819 h 1536581"/>
                <a:gd name="connsiteX13" fmla="*/ 1330 w 1179561"/>
                <a:gd name="connsiteY13" fmla="*/ 765230 h 1536581"/>
                <a:gd name="connsiteX14" fmla="*/ 1416 w 1179561"/>
                <a:gd name="connsiteY14" fmla="*/ 765145 h 1536581"/>
                <a:gd name="connsiteX15" fmla="*/ 768716 w 1179561"/>
                <a:gd name="connsiteY15" fmla="*/ 1408 h 1536581"/>
                <a:gd name="connsiteX16" fmla="*/ 775341 w 1179561"/>
                <a:gd name="connsiteY16" fmla="*/ 1323 h 153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9561" h="1536581">
                  <a:moveTo>
                    <a:pt x="775341" y="1323"/>
                  </a:moveTo>
                  <a:cubicBezTo>
                    <a:pt x="775370" y="1351"/>
                    <a:pt x="775400" y="1379"/>
                    <a:pt x="775427" y="1408"/>
                  </a:cubicBezTo>
                  <a:lnTo>
                    <a:pt x="1179561" y="403334"/>
                  </a:lnTo>
                  <a:lnTo>
                    <a:pt x="1179561" y="416347"/>
                  </a:lnTo>
                  <a:lnTo>
                    <a:pt x="772134" y="11483"/>
                  </a:lnTo>
                  <a:lnTo>
                    <a:pt x="10914" y="768293"/>
                  </a:lnTo>
                  <a:lnTo>
                    <a:pt x="772134" y="1525355"/>
                  </a:lnTo>
                  <a:lnTo>
                    <a:pt x="1179561" y="1120357"/>
                  </a:lnTo>
                  <a:lnTo>
                    <a:pt x="1179561" y="1133630"/>
                  </a:lnTo>
                  <a:lnTo>
                    <a:pt x="775427" y="1535556"/>
                  </a:lnTo>
                  <a:cubicBezTo>
                    <a:pt x="774505" y="1536307"/>
                    <a:pt x="773323" y="1536669"/>
                    <a:pt x="772134" y="1536564"/>
                  </a:cubicBezTo>
                  <a:cubicBezTo>
                    <a:pt x="770858" y="1536559"/>
                    <a:pt x="769632" y="1536063"/>
                    <a:pt x="768716" y="1535179"/>
                  </a:cubicBezTo>
                  <a:lnTo>
                    <a:pt x="1416" y="771819"/>
                  </a:lnTo>
                  <a:cubicBezTo>
                    <a:pt x="-438" y="770023"/>
                    <a:pt x="-476" y="767073"/>
                    <a:pt x="1330" y="765230"/>
                  </a:cubicBezTo>
                  <a:cubicBezTo>
                    <a:pt x="1358" y="765201"/>
                    <a:pt x="1387" y="765173"/>
                    <a:pt x="1416" y="765145"/>
                  </a:cubicBezTo>
                  <a:lnTo>
                    <a:pt x="768716" y="1408"/>
                  </a:lnTo>
                  <a:cubicBezTo>
                    <a:pt x="770521" y="-435"/>
                    <a:pt x="773488" y="-473"/>
                    <a:pt x="775341" y="1323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1604D0E-47E1-4C4D-973E-C669F26E21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66" y="1204181"/>
            <a:ext cx="5799138" cy="334486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3pPr marL="621776" indent="-173732">
              <a:defRPr/>
            </a:lvl3pPr>
            <a:lvl4pPr marL="804652" indent="-182876">
              <a:defRPr/>
            </a:lvl4pPr>
            <a:lvl5pPr marL="969240" indent="-173732">
              <a:defRPr/>
            </a:lvl5pPr>
          </a:lstStyle>
          <a:p>
            <a:pPr lvl="0"/>
            <a:r>
              <a:rPr lang="en-US"/>
              <a:t>First level (use “Indent More” to format sub-bullets)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905827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417D11-671F-1C44-AD4A-55DCAA5AB5EF}"/>
              </a:ext>
            </a:extLst>
          </p:cNvPr>
          <p:cNvGrpSpPr/>
          <p:nvPr userDrawn="1"/>
        </p:nvGrpSpPr>
        <p:grpSpPr>
          <a:xfrm>
            <a:off x="5994368" y="2003514"/>
            <a:ext cx="3149633" cy="3139986"/>
            <a:chOff x="5994367" y="2003514"/>
            <a:chExt cx="3149633" cy="3139986"/>
          </a:xfrm>
        </p:grpSpPr>
        <p:sp>
          <p:nvSpPr>
            <p:cNvPr id="15" name="Freeform 2">
              <a:extLst>
                <a:ext uri="{FF2B5EF4-FFF2-40B4-BE49-F238E27FC236}">
                  <a16:creationId xmlns:a16="http://schemas.microsoft.com/office/drawing/2014/main" id="{7E8EE159-1380-874D-8605-BC4A41D3B057}"/>
                </a:ext>
              </a:extLst>
            </p:cNvPr>
            <p:cNvSpPr/>
            <p:nvPr userDrawn="1"/>
          </p:nvSpPr>
          <p:spPr>
            <a:xfrm>
              <a:off x="7820979" y="2217062"/>
              <a:ext cx="212769" cy="212201"/>
            </a:xfrm>
            <a:custGeom>
              <a:avLst/>
              <a:gdLst/>
              <a:ahLst/>
              <a:cxnLst/>
              <a:rect l="0" t="0" r="r" b="b"/>
              <a:pathLst>
                <a:path w="4494" h="4482">
                  <a:moveTo>
                    <a:pt x="2240" y="2179"/>
                  </a:moveTo>
                  <a:lnTo>
                    <a:pt x="2240" y="2179"/>
                  </a:lnTo>
                  <a:cubicBezTo>
                    <a:pt x="2303" y="2194"/>
                    <a:pt x="2341" y="2255"/>
                    <a:pt x="2329" y="2318"/>
                  </a:cubicBezTo>
                  <a:cubicBezTo>
                    <a:pt x="2326" y="2340"/>
                    <a:pt x="2220" y="2817"/>
                    <a:pt x="1778" y="3324"/>
                  </a:cubicBezTo>
                  <a:cubicBezTo>
                    <a:pt x="1486" y="3661"/>
                    <a:pt x="888" y="3934"/>
                    <a:pt x="865" y="3946"/>
                  </a:cubicBezTo>
                  <a:cubicBezTo>
                    <a:pt x="848" y="3954"/>
                    <a:pt x="833" y="3955"/>
                    <a:pt x="814" y="3955"/>
                  </a:cubicBezTo>
                  <a:cubicBezTo>
                    <a:pt x="770" y="3955"/>
                    <a:pt x="727" y="3931"/>
                    <a:pt x="710" y="3890"/>
                  </a:cubicBezTo>
                  <a:cubicBezTo>
                    <a:pt x="681" y="3829"/>
                    <a:pt x="710" y="3758"/>
                    <a:pt x="766" y="3734"/>
                  </a:cubicBezTo>
                  <a:cubicBezTo>
                    <a:pt x="773" y="3729"/>
                    <a:pt x="1343" y="3465"/>
                    <a:pt x="1601" y="3168"/>
                  </a:cubicBezTo>
                  <a:cubicBezTo>
                    <a:pt x="2003" y="2712"/>
                    <a:pt x="2097" y="2277"/>
                    <a:pt x="2097" y="2272"/>
                  </a:cubicBezTo>
                  <a:cubicBezTo>
                    <a:pt x="2112" y="2209"/>
                    <a:pt x="2174" y="2167"/>
                    <a:pt x="2240" y="2179"/>
                  </a:cubicBezTo>
                  <a:moveTo>
                    <a:pt x="2286" y="1610"/>
                  </a:moveTo>
                  <a:lnTo>
                    <a:pt x="2286" y="1610"/>
                  </a:lnTo>
                  <a:cubicBezTo>
                    <a:pt x="2369" y="1616"/>
                    <a:pt x="2451" y="1638"/>
                    <a:pt x="2528" y="1677"/>
                  </a:cubicBezTo>
                  <a:cubicBezTo>
                    <a:pt x="2843" y="1828"/>
                    <a:pt x="2959" y="2093"/>
                    <a:pt x="2860" y="2421"/>
                  </a:cubicBezTo>
                  <a:cubicBezTo>
                    <a:pt x="2806" y="2584"/>
                    <a:pt x="2666" y="3004"/>
                    <a:pt x="2451" y="3327"/>
                  </a:cubicBezTo>
                  <a:cubicBezTo>
                    <a:pt x="2085" y="3882"/>
                    <a:pt x="1427" y="4248"/>
                    <a:pt x="1398" y="4263"/>
                  </a:cubicBezTo>
                  <a:cubicBezTo>
                    <a:pt x="1381" y="4276"/>
                    <a:pt x="1360" y="4277"/>
                    <a:pt x="1342" y="4277"/>
                  </a:cubicBezTo>
                  <a:cubicBezTo>
                    <a:pt x="1301" y="4277"/>
                    <a:pt x="1258" y="4256"/>
                    <a:pt x="1236" y="4216"/>
                  </a:cubicBezTo>
                  <a:cubicBezTo>
                    <a:pt x="1205" y="4161"/>
                    <a:pt x="1226" y="4090"/>
                    <a:pt x="1282" y="4059"/>
                  </a:cubicBezTo>
                  <a:cubicBezTo>
                    <a:pt x="1290" y="4054"/>
                    <a:pt x="1923" y="3702"/>
                    <a:pt x="2257" y="3196"/>
                  </a:cubicBezTo>
                  <a:cubicBezTo>
                    <a:pt x="2455" y="2900"/>
                    <a:pt x="2586" y="2507"/>
                    <a:pt x="2635" y="2350"/>
                  </a:cubicBezTo>
                  <a:cubicBezTo>
                    <a:pt x="2703" y="2137"/>
                    <a:pt x="2635" y="1991"/>
                    <a:pt x="2426" y="1884"/>
                  </a:cubicBezTo>
                  <a:cubicBezTo>
                    <a:pt x="2327" y="1837"/>
                    <a:pt x="2216" y="1833"/>
                    <a:pt x="2114" y="1867"/>
                  </a:cubicBezTo>
                  <a:cubicBezTo>
                    <a:pt x="2008" y="1904"/>
                    <a:pt x="1923" y="1977"/>
                    <a:pt x="1875" y="2076"/>
                  </a:cubicBezTo>
                  <a:cubicBezTo>
                    <a:pt x="1846" y="2132"/>
                    <a:pt x="1814" y="2202"/>
                    <a:pt x="1781" y="2278"/>
                  </a:cubicBezTo>
                  <a:cubicBezTo>
                    <a:pt x="1683" y="2487"/>
                    <a:pt x="1568" y="2746"/>
                    <a:pt x="1405" y="2965"/>
                  </a:cubicBezTo>
                  <a:cubicBezTo>
                    <a:pt x="1309" y="3101"/>
                    <a:pt x="1122" y="3232"/>
                    <a:pt x="851" y="3359"/>
                  </a:cubicBezTo>
                  <a:cubicBezTo>
                    <a:pt x="655" y="3446"/>
                    <a:pt x="490" y="3500"/>
                    <a:pt x="488" y="3500"/>
                  </a:cubicBezTo>
                  <a:cubicBezTo>
                    <a:pt x="423" y="3522"/>
                    <a:pt x="357" y="3485"/>
                    <a:pt x="340" y="3424"/>
                  </a:cubicBezTo>
                  <a:cubicBezTo>
                    <a:pt x="318" y="3361"/>
                    <a:pt x="353" y="3295"/>
                    <a:pt x="413" y="3276"/>
                  </a:cubicBezTo>
                  <a:cubicBezTo>
                    <a:pt x="585" y="3225"/>
                    <a:pt x="1064" y="3038"/>
                    <a:pt x="1220" y="2824"/>
                  </a:cubicBezTo>
                  <a:cubicBezTo>
                    <a:pt x="1364" y="2628"/>
                    <a:pt x="1476" y="2380"/>
                    <a:pt x="1568" y="2178"/>
                  </a:cubicBezTo>
                  <a:cubicBezTo>
                    <a:pt x="1604" y="2105"/>
                    <a:pt x="1635" y="2030"/>
                    <a:pt x="1667" y="1969"/>
                  </a:cubicBezTo>
                  <a:cubicBezTo>
                    <a:pt x="1744" y="1814"/>
                    <a:pt x="1875" y="1696"/>
                    <a:pt x="2037" y="1644"/>
                  </a:cubicBezTo>
                  <a:cubicBezTo>
                    <a:pt x="2119" y="1616"/>
                    <a:pt x="2204" y="1605"/>
                    <a:pt x="2286" y="1610"/>
                  </a:cubicBezTo>
                  <a:moveTo>
                    <a:pt x="2215" y="1078"/>
                  </a:moveTo>
                  <a:lnTo>
                    <a:pt x="2215" y="1078"/>
                  </a:lnTo>
                  <a:cubicBezTo>
                    <a:pt x="2405" y="1071"/>
                    <a:pt x="2594" y="1111"/>
                    <a:pt x="2767" y="1196"/>
                  </a:cubicBezTo>
                  <a:cubicBezTo>
                    <a:pt x="3375" y="1497"/>
                    <a:pt x="3556" y="1996"/>
                    <a:pt x="3318" y="2718"/>
                  </a:cubicBezTo>
                  <a:cubicBezTo>
                    <a:pt x="3210" y="3061"/>
                    <a:pt x="3072" y="3357"/>
                    <a:pt x="2915" y="3594"/>
                  </a:cubicBezTo>
                  <a:cubicBezTo>
                    <a:pt x="2613" y="4048"/>
                    <a:pt x="2103" y="4440"/>
                    <a:pt x="2078" y="4457"/>
                  </a:cubicBezTo>
                  <a:cubicBezTo>
                    <a:pt x="2056" y="4472"/>
                    <a:pt x="2033" y="4481"/>
                    <a:pt x="2008" y="4481"/>
                  </a:cubicBezTo>
                  <a:cubicBezTo>
                    <a:pt x="1972" y="4481"/>
                    <a:pt x="1938" y="4465"/>
                    <a:pt x="1916" y="4433"/>
                  </a:cubicBezTo>
                  <a:cubicBezTo>
                    <a:pt x="1878" y="4384"/>
                    <a:pt x="1887" y="4309"/>
                    <a:pt x="1938" y="4270"/>
                  </a:cubicBezTo>
                  <a:cubicBezTo>
                    <a:pt x="1943" y="4267"/>
                    <a:pt x="2439" y="3881"/>
                    <a:pt x="2722" y="3464"/>
                  </a:cubicBezTo>
                  <a:cubicBezTo>
                    <a:pt x="2866" y="3243"/>
                    <a:pt x="2992" y="2969"/>
                    <a:pt x="3099" y="2648"/>
                  </a:cubicBezTo>
                  <a:cubicBezTo>
                    <a:pt x="3200" y="2329"/>
                    <a:pt x="3212" y="2074"/>
                    <a:pt x="3137" y="1872"/>
                  </a:cubicBezTo>
                  <a:cubicBezTo>
                    <a:pt x="3063" y="1682"/>
                    <a:pt x="2907" y="1532"/>
                    <a:pt x="2666" y="1407"/>
                  </a:cubicBezTo>
                  <a:cubicBezTo>
                    <a:pt x="2439" y="1298"/>
                    <a:pt x="2190" y="1285"/>
                    <a:pt x="1955" y="1366"/>
                  </a:cubicBezTo>
                  <a:cubicBezTo>
                    <a:pt x="1718" y="1449"/>
                    <a:pt x="1522" y="1616"/>
                    <a:pt x="1394" y="1847"/>
                  </a:cubicBezTo>
                  <a:cubicBezTo>
                    <a:pt x="1391" y="1855"/>
                    <a:pt x="1377" y="1894"/>
                    <a:pt x="1368" y="1926"/>
                  </a:cubicBezTo>
                  <a:cubicBezTo>
                    <a:pt x="1321" y="2049"/>
                    <a:pt x="1237" y="2286"/>
                    <a:pt x="1091" y="2520"/>
                  </a:cubicBezTo>
                  <a:cubicBezTo>
                    <a:pt x="1002" y="2667"/>
                    <a:pt x="826" y="2798"/>
                    <a:pt x="577" y="2912"/>
                  </a:cubicBezTo>
                  <a:cubicBezTo>
                    <a:pt x="393" y="2991"/>
                    <a:pt x="238" y="3029"/>
                    <a:pt x="231" y="3031"/>
                  </a:cubicBezTo>
                  <a:cubicBezTo>
                    <a:pt x="170" y="3046"/>
                    <a:pt x="105" y="3007"/>
                    <a:pt x="91" y="2944"/>
                  </a:cubicBezTo>
                  <a:cubicBezTo>
                    <a:pt x="74" y="2883"/>
                    <a:pt x="113" y="2815"/>
                    <a:pt x="176" y="2803"/>
                  </a:cubicBezTo>
                  <a:cubicBezTo>
                    <a:pt x="330" y="2764"/>
                    <a:pt x="758" y="2617"/>
                    <a:pt x="891" y="2395"/>
                  </a:cubicBezTo>
                  <a:cubicBezTo>
                    <a:pt x="1027" y="2181"/>
                    <a:pt x="1099" y="1972"/>
                    <a:pt x="1145" y="1843"/>
                  </a:cubicBezTo>
                  <a:cubicBezTo>
                    <a:pt x="1167" y="1792"/>
                    <a:pt x="1177" y="1756"/>
                    <a:pt x="1190" y="1731"/>
                  </a:cubicBezTo>
                  <a:cubicBezTo>
                    <a:pt x="1346" y="1454"/>
                    <a:pt x="1590" y="1247"/>
                    <a:pt x="1878" y="1143"/>
                  </a:cubicBezTo>
                  <a:cubicBezTo>
                    <a:pt x="1988" y="1104"/>
                    <a:pt x="2102" y="1083"/>
                    <a:pt x="2215" y="1078"/>
                  </a:cubicBezTo>
                  <a:moveTo>
                    <a:pt x="2173" y="537"/>
                  </a:moveTo>
                  <a:lnTo>
                    <a:pt x="2173" y="537"/>
                  </a:lnTo>
                  <a:cubicBezTo>
                    <a:pt x="2228" y="535"/>
                    <a:pt x="2283" y="536"/>
                    <a:pt x="2337" y="540"/>
                  </a:cubicBezTo>
                  <a:cubicBezTo>
                    <a:pt x="2568" y="551"/>
                    <a:pt x="2786" y="611"/>
                    <a:pt x="2994" y="712"/>
                  </a:cubicBezTo>
                  <a:cubicBezTo>
                    <a:pt x="3423" y="926"/>
                    <a:pt x="3718" y="1254"/>
                    <a:pt x="3848" y="1665"/>
                  </a:cubicBezTo>
                  <a:cubicBezTo>
                    <a:pt x="3913" y="1872"/>
                    <a:pt x="3940" y="2103"/>
                    <a:pt x="3918" y="2346"/>
                  </a:cubicBezTo>
                  <a:cubicBezTo>
                    <a:pt x="3896" y="2593"/>
                    <a:pt x="3829" y="2855"/>
                    <a:pt x="3720" y="3127"/>
                  </a:cubicBezTo>
                  <a:cubicBezTo>
                    <a:pt x="3448" y="3798"/>
                    <a:pt x="2994" y="4311"/>
                    <a:pt x="2977" y="4333"/>
                  </a:cubicBezTo>
                  <a:cubicBezTo>
                    <a:pt x="2952" y="4359"/>
                    <a:pt x="2921" y="4374"/>
                    <a:pt x="2889" y="4374"/>
                  </a:cubicBezTo>
                  <a:cubicBezTo>
                    <a:pt x="2861" y="4374"/>
                    <a:pt x="2832" y="4365"/>
                    <a:pt x="2812" y="4343"/>
                  </a:cubicBezTo>
                  <a:cubicBezTo>
                    <a:pt x="2762" y="4301"/>
                    <a:pt x="2759" y="4226"/>
                    <a:pt x="2800" y="4177"/>
                  </a:cubicBezTo>
                  <a:cubicBezTo>
                    <a:pt x="2807" y="4170"/>
                    <a:pt x="3247" y="3667"/>
                    <a:pt x="3503" y="3035"/>
                  </a:cubicBezTo>
                  <a:cubicBezTo>
                    <a:pt x="3604" y="2787"/>
                    <a:pt x="3664" y="2552"/>
                    <a:pt x="3686" y="2326"/>
                  </a:cubicBezTo>
                  <a:cubicBezTo>
                    <a:pt x="3703" y="2112"/>
                    <a:pt x="3681" y="1916"/>
                    <a:pt x="3623" y="1736"/>
                  </a:cubicBezTo>
                  <a:cubicBezTo>
                    <a:pt x="3570" y="1560"/>
                    <a:pt x="3479" y="1405"/>
                    <a:pt x="3356" y="1269"/>
                  </a:cubicBezTo>
                  <a:cubicBezTo>
                    <a:pt x="3232" y="1135"/>
                    <a:pt x="3076" y="1017"/>
                    <a:pt x="2892" y="926"/>
                  </a:cubicBezTo>
                  <a:cubicBezTo>
                    <a:pt x="2537" y="748"/>
                    <a:pt x="2136" y="724"/>
                    <a:pt x="1765" y="851"/>
                  </a:cubicBezTo>
                  <a:cubicBezTo>
                    <a:pt x="1389" y="980"/>
                    <a:pt x="1087" y="1244"/>
                    <a:pt x="915" y="1602"/>
                  </a:cubicBezTo>
                  <a:cubicBezTo>
                    <a:pt x="877" y="1679"/>
                    <a:pt x="852" y="1762"/>
                    <a:pt x="828" y="1855"/>
                  </a:cubicBezTo>
                  <a:cubicBezTo>
                    <a:pt x="814" y="1901"/>
                    <a:pt x="799" y="1947"/>
                    <a:pt x="785" y="1996"/>
                  </a:cubicBezTo>
                  <a:cubicBezTo>
                    <a:pt x="659" y="2372"/>
                    <a:pt x="165" y="2491"/>
                    <a:pt x="143" y="2499"/>
                  </a:cubicBezTo>
                  <a:cubicBezTo>
                    <a:pt x="80" y="2513"/>
                    <a:pt x="17" y="2474"/>
                    <a:pt x="3" y="2411"/>
                  </a:cubicBezTo>
                  <a:cubicBezTo>
                    <a:pt x="1" y="2403"/>
                    <a:pt x="0" y="2396"/>
                    <a:pt x="0" y="2389"/>
                  </a:cubicBezTo>
                  <a:lnTo>
                    <a:pt x="0" y="2376"/>
                  </a:lnTo>
                  <a:cubicBezTo>
                    <a:pt x="3" y="2324"/>
                    <a:pt x="38" y="2279"/>
                    <a:pt x="90" y="2268"/>
                  </a:cubicBezTo>
                  <a:cubicBezTo>
                    <a:pt x="90" y="2268"/>
                    <a:pt x="191" y="2244"/>
                    <a:pt x="305" y="2183"/>
                  </a:cubicBezTo>
                  <a:cubicBezTo>
                    <a:pt x="398" y="2134"/>
                    <a:pt x="519" y="2047"/>
                    <a:pt x="560" y="1917"/>
                  </a:cubicBezTo>
                  <a:cubicBezTo>
                    <a:pt x="575" y="1879"/>
                    <a:pt x="589" y="1835"/>
                    <a:pt x="604" y="1789"/>
                  </a:cubicBezTo>
                  <a:cubicBezTo>
                    <a:pt x="627" y="1692"/>
                    <a:pt x="655" y="1595"/>
                    <a:pt x="705" y="1497"/>
                  </a:cubicBezTo>
                  <a:cubicBezTo>
                    <a:pt x="807" y="1291"/>
                    <a:pt x="947" y="1106"/>
                    <a:pt x="1120" y="953"/>
                  </a:cubicBezTo>
                  <a:cubicBezTo>
                    <a:pt x="1287" y="810"/>
                    <a:pt x="1478" y="700"/>
                    <a:pt x="1688" y="630"/>
                  </a:cubicBezTo>
                  <a:cubicBezTo>
                    <a:pt x="1845" y="573"/>
                    <a:pt x="2009" y="542"/>
                    <a:pt x="2173" y="537"/>
                  </a:cubicBezTo>
                  <a:moveTo>
                    <a:pt x="2158" y="3"/>
                  </a:moveTo>
                  <a:lnTo>
                    <a:pt x="2158" y="3"/>
                  </a:lnTo>
                  <a:cubicBezTo>
                    <a:pt x="2230" y="0"/>
                    <a:pt x="2302" y="1"/>
                    <a:pt x="2374" y="6"/>
                  </a:cubicBezTo>
                  <a:cubicBezTo>
                    <a:pt x="2673" y="25"/>
                    <a:pt x="2961" y="103"/>
                    <a:pt x="3232" y="237"/>
                  </a:cubicBezTo>
                  <a:cubicBezTo>
                    <a:pt x="3502" y="371"/>
                    <a:pt x="3741" y="555"/>
                    <a:pt x="3935" y="782"/>
                  </a:cubicBezTo>
                  <a:cubicBezTo>
                    <a:pt x="4126" y="1000"/>
                    <a:pt x="4269" y="1251"/>
                    <a:pt x="4361" y="1530"/>
                  </a:cubicBezTo>
                  <a:cubicBezTo>
                    <a:pt x="4455" y="1807"/>
                    <a:pt x="4493" y="2095"/>
                    <a:pt x="4477" y="2384"/>
                  </a:cubicBezTo>
                  <a:cubicBezTo>
                    <a:pt x="4460" y="2682"/>
                    <a:pt x="4382" y="2976"/>
                    <a:pt x="4250" y="3246"/>
                  </a:cubicBezTo>
                  <a:cubicBezTo>
                    <a:pt x="4230" y="3288"/>
                    <a:pt x="4189" y="3312"/>
                    <a:pt x="4143" y="3312"/>
                  </a:cubicBezTo>
                  <a:cubicBezTo>
                    <a:pt x="4126" y="3312"/>
                    <a:pt x="4107" y="3310"/>
                    <a:pt x="4095" y="3302"/>
                  </a:cubicBezTo>
                  <a:cubicBezTo>
                    <a:pt x="4034" y="3271"/>
                    <a:pt x="4010" y="3202"/>
                    <a:pt x="4041" y="3144"/>
                  </a:cubicBezTo>
                  <a:cubicBezTo>
                    <a:pt x="4160" y="2899"/>
                    <a:pt x="4228" y="2641"/>
                    <a:pt x="4244" y="2369"/>
                  </a:cubicBezTo>
                  <a:cubicBezTo>
                    <a:pt x="4259" y="2111"/>
                    <a:pt x="4223" y="1854"/>
                    <a:pt x="4138" y="1606"/>
                  </a:cubicBezTo>
                  <a:cubicBezTo>
                    <a:pt x="4056" y="1357"/>
                    <a:pt x="3928" y="1132"/>
                    <a:pt x="3759" y="937"/>
                  </a:cubicBezTo>
                  <a:cubicBezTo>
                    <a:pt x="3585" y="732"/>
                    <a:pt x="3372" y="565"/>
                    <a:pt x="3130" y="446"/>
                  </a:cubicBezTo>
                  <a:cubicBezTo>
                    <a:pt x="2888" y="324"/>
                    <a:pt x="2627" y="259"/>
                    <a:pt x="2361" y="239"/>
                  </a:cubicBezTo>
                  <a:cubicBezTo>
                    <a:pt x="2103" y="227"/>
                    <a:pt x="1846" y="260"/>
                    <a:pt x="1600" y="346"/>
                  </a:cubicBezTo>
                  <a:cubicBezTo>
                    <a:pt x="1353" y="431"/>
                    <a:pt x="1129" y="558"/>
                    <a:pt x="932" y="728"/>
                  </a:cubicBezTo>
                  <a:cubicBezTo>
                    <a:pt x="732" y="905"/>
                    <a:pt x="567" y="1117"/>
                    <a:pt x="447" y="1363"/>
                  </a:cubicBezTo>
                  <a:cubicBezTo>
                    <a:pt x="381" y="1496"/>
                    <a:pt x="330" y="1637"/>
                    <a:pt x="296" y="1783"/>
                  </a:cubicBezTo>
                  <a:cubicBezTo>
                    <a:pt x="282" y="1847"/>
                    <a:pt x="219" y="1886"/>
                    <a:pt x="154" y="1871"/>
                  </a:cubicBezTo>
                  <a:cubicBezTo>
                    <a:pt x="91" y="1856"/>
                    <a:pt x="53" y="1793"/>
                    <a:pt x="66" y="1729"/>
                  </a:cubicBezTo>
                  <a:cubicBezTo>
                    <a:pt x="105" y="1566"/>
                    <a:pt x="161" y="1406"/>
                    <a:pt x="236" y="1258"/>
                  </a:cubicBezTo>
                  <a:cubicBezTo>
                    <a:pt x="369" y="985"/>
                    <a:pt x="553" y="744"/>
                    <a:pt x="780" y="551"/>
                  </a:cubicBezTo>
                  <a:cubicBezTo>
                    <a:pt x="1000" y="360"/>
                    <a:pt x="1250" y="215"/>
                    <a:pt x="1527" y="122"/>
                  </a:cubicBezTo>
                  <a:cubicBezTo>
                    <a:pt x="1732" y="51"/>
                    <a:pt x="1943" y="11"/>
                    <a:pt x="2158" y="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84ED8D37-F454-9D4E-8390-E6FB0204E63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994367" y="2282468"/>
              <a:ext cx="2549557" cy="2532420"/>
            </a:xfrm>
            <a:custGeom>
              <a:avLst/>
              <a:gdLst>
                <a:gd name="connsiteX0" fmla="*/ 1898713 w 1898712"/>
                <a:gd name="connsiteY0" fmla="*/ 1885950 h 1885950"/>
                <a:gd name="connsiteX1" fmla="*/ 1898713 w 1898712"/>
                <a:gd name="connsiteY1" fmla="*/ 0 h 1885950"/>
                <a:gd name="connsiteX2" fmla="*/ 0 w 1898712"/>
                <a:gd name="connsiteY2" fmla="*/ 1885950 h 1885950"/>
                <a:gd name="connsiteX3" fmla="*/ 1898713 w 1898712"/>
                <a:gd name="connsiteY3" fmla="*/ 1885950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8712" h="1885950">
                  <a:moveTo>
                    <a:pt x="1898713" y="1885950"/>
                  </a:moveTo>
                  <a:lnTo>
                    <a:pt x="1898713" y="0"/>
                  </a:lnTo>
                  <a:lnTo>
                    <a:pt x="0" y="1885950"/>
                  </a:lnTo>
                  <a:lnTo>
                    <a:pt x="1898713" y="1885950"/>
                  </a:lnTo>
                  <a:close/>
                </a:path>
              </a:pathLst>
            </a:custGeom>
            <a:noFill/>
            <a:ln w="18956" cap="flat">
              <a:solidFill>
                <a:srgbClr val="6EBE4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D122B05-7A56-A643-A974-30B934B617E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alphaModFix amt="5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295635" y="2576064"/>
              <a:ext cx="1878266" cy="1876597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C6557C8-30E2-C447-8908-9422A1E0994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84101" y="2003514"/>
              <a:ext cx="2459899" cy="3139986"/>
            </a:xfrm>
            <a:prstGeom prst="rect">
              <a:avLst/>
            </a:prstGeom>
          </p:spPr>
        </p:pic>
      </p:grp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710DF30-A41C-A142-838C-FDB01F9293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66" y="1204181"/>
            <a:ext cx="5799138" cy="334486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3pPr marL="621776" indent="-173732">
              <a:defRPr/>
            </a:lvl3pPr>
            <a:lvl4pPr marL="804652" indent="-182876">
              <a:defRPr/>
            </a:lvl4pPr>
            <a:lvl5pPr marL="969240" indent="-173732">
              <a:defRPr/>
            </a:lvl5pPr>
          </a:lstStyle>
          <a:p>
            <a:pPr lvl="0"/>
            <a:r>
              <a:rPr lang="en-US"/>
              <a:t>First level (use “Indent More” to format sub-bullets)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0966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CD0360D-F9BE-EF40-965B-0DE6D0C54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4962695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0708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Image – Customiz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9EBDCC7-8ACA-DA4A-AA3E-D9FC70FCEB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838" y="1204180"/>
            <a:ext cx="3328416" cy="3328416"/>
          </a:xfrm>
          <a:prstGeom prst="rect">
            <a:avLst/>
          </a:prstGeom>
          <a:noFill/>
        </p:spPr>
        <p:txBody>
          <a:bodyPr vert="horz" lIns="91424" tIns="45712" rIns="91424" bIns="45712" anchor="ctr"/>
          <a:lstStyle>
            <a:lvl1pPr marL="0" indent="0" algn="ctr">
              <a:buNone/>
              <a:defRPr sz="1500" baseline="0">
                <a:solidFill>
                  <a:schemeClr val="tx1">
                    <a:alpha val="50000"/>
                  </a:schemeClr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8B2A2DAD-04D7-164A-9189-B7532E6237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66" y="1204181"/>
            <a:ext cx="4846320" cy="334486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3pPr marL="621776" indent="-173732">
              <a:defRPr/>
            </a:lvl3pPr>
            <a:lvl4pPr marL="804652" indent="-182876">
              <a:defRPr/>
            </a:lvl4pPr>
            <a:lvl5pPr marL="969240" indent="-173732">
              <a:defRPr/>
            </a:lvl5pPr>
          </a:lstStyle>
          <a:p>
            <a:pPr lvl="0"/>
            <a:r>
              <a:rPr lang="en-US"/>
              <a:t>First level (use “Indent More” to format)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139075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667ECF8-36E4-1543-8AE4-B4CA62CB48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66" y="1204180"/>
            <a:ext cx="4023360" cy="3324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First level (use “Indent More” to format sub-bullets)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E604A25-F4D0-BF42-BB68-74C618E650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9894" y="1204180"/>
            <a:ext cx="4023360" cy="3324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First level (use “Indent More” to format sub-bullets)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34053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4921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75914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without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88877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9144000" cy="2843212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2200" baseline="0">
                <a:solidFill>
                  <a:schemeClr val="tx1">
                    <a:alpha val="50000"/>
                  </a:schemeClr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31029" y="3054519"/>
            <a:ext cx="8364236" cy="564257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609317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 anchor="ctr"/>
          <a:lstStyle>
            <a:lvl1pPr marL="0" indent="0" algn="ctr">
              <a:buNone/>
              <a:defRPr sz="2200" baseline="0">
                <a:solidFill>
                  <a:schemeClr val="tx1">
                    <a:alpha val="50000"/>
                  </a:schemeClr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941872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195136"/>
            <a:ext cx="8115300" cy="2834640"/>
          </a:xfrm>
          <a:prstGeom prst="rect">
            <a:avLst/>
          </a:prstGeom>
        </p:spPr>
        <p:txBody>
          <a:bodyPr lIns="91420" tIns="45710" rIns="91420" bIns="45710"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E7A4DC0-AB05-B84F-8321-B42FB28BD3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047860"/>
            <a:ext cx="8210933" cy="326233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algn="l" defTabSz="603560">
              <a:lnSpc>
                <a:spcPct val="100000"/>
              </a:lnSpc>
              <a:spcBef>
                <a:spcPct val="50000"/>
              </a:spcBef>
              <a:buNone/>
              <a:defRPr sz="1200" b="0" i="0">
                <a:solidFill>
                  <a:schemeClr val="tx1">
                    <a:alpha val="35000"/>
                  </a:schemeClr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48909804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194242"/>
            <a:ext cx="8115300" cy="2834640"/>
          </a:xfrm>
          <a:prstGeom prst="rect">
            <a:avLst/>
          </a:prstGeom>
        </p:spPr>
        <p:txBody>
          <a:bodyPr vert="horz" lIns="91420" tIns="45710" rIns="91420" bIns="45710" anchor="ctr">
            <a:noAutofit/>
          </a:bodyPr>
          <a:lstStyle>
            <a:lvl1pPr marL="0" indent="0" algn="ctr">
              <a:buNone/>
              <a:defRPr sz="2000" b="0" i="0">
                <a:solidFill>
                  <a:schemeClr val="tx1">
                    <a:alpha val="50000"/>
                  </a:schemeClr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2EA98F9-78C2-7240-816B-AD90FC8192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047860"/>
            <a:ext cx="8210933" cy="326233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algn="l" defTabSz="603560">
              <a:lnSpc>
                <a:spcPct val="100000"/>
              </a:lnSpc>
              <a:spcBef>
                <a:spcPct val="50000"/>
              </a:spcBef>
              <a:buNone/>
              <a:defRPr sz="1200" b="0" i="0">
                <a:solidFill>
                  <a:schemeClr val="tx1">
                    <a:alpha val="35000"/>
                  </a:schemeClr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45502018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ullet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accent1"/>
              </a:solidFill>
            </a:endParaRP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7" y="416821"/>
            <a:ext cx="3686559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Here (28pt)  Limit Two Lines</a:t>
            </a:r>
            <a:endParaRPr lang="en-GB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87BC8F3-531D-B143-A0AC-A9C39E31B0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1"/>
            <a:ext cx="4572000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2">
                    <a:alpha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F07495A3-9545-E44B-AF9C-8F264AFB8ECE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7" y="4799811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2023 Cisco and/or its affiliates. All rights reserved. Cisco Confidential   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FCF7AAF5-440E-554A-B000-860E29431C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66" y="1665183"/>
            <a:ext cx="3662024" cy="28496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594" indent="-219451">
              <a:buClr>
                <a:schemeClr val="bg1"/>
              </a:buClr>
              <a:defRPr lang="en-GB" dirty="0">
                <a:solidFill>
                  <a:schemeClr val="tx1"/>
                </a:solidFill>
              </a:defRPr>
            </a:lvl1pPr>
            <a:lvl2pPr marL="448045" indent="-210307">
              <a:buClr>
                <a:schemeClr val="bg1"/>
              </a:buClr>
              <a:tabLst>
                <a:tab pos="171446" algn="l"/>
              </a:tabLst>
              <a:defRPr lang="en-GB" dirty="0">
                <a:solidFill>
                  <a:schemeClr val="tx1"/>
                </a:solidFill>
              </a:defRPr>
            </a:lvl2pPr>
            <a:lvl3pPr marL="621776" indent="-173732">
              <a:buClr>
                <a:schemeClr val="bg1"/>
              </a:buClr>
              <a:defRPr lang="en-GB" dirty="0">
                <a:solidFill>
                  <a:schemeClr val="tx1"/>
                </a:solidFill>
              </a:defRPr>
            </a:lvl3pPr>
            <a:lvl4pPr marL="804652" indent="-201163">
              <a:buClr>
                <a:schemeClr val="bg1"/>
              </a:buClr>
              <a:defRPr lang="en-GB" dirty="0">
                <a:solidFill>
                  <a:schemeClr val="tx1"/>
                </a:solidFill>
              </a:defRPr>
            </a:lvl4pPr>
            <a:lvl5pPr marL="969240" indent="-173732">
              <a:buClr>
                <a:schemeClr val="bg1"/>
              </a:buCl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First level (use “Indent More” to format sub-bullets)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75AEEF-7A4B-F649-83F1-6352E44E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3" y="4759448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80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51DA4B7A-F672-604E-AC53-28E80A7AD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4962695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3" name="Picture 2" descr="A group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74D7C0F2-0A27-2443-8907-E57E2CC56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761" b="26378"/>
          <a:stretch/>
        </p:blipFill>
        <p:spPr>
          <a:xfrm flipH="1">
            <a:off x="7104162" y="3763925"/>
            <a:ext cx="2039838" cy="13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5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+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7FE68FC0-196A-C447-BF71-17E6C0767B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3516" y="416820"/>
            <a:ext cx="3749040" cy="4206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594" indent="-219451">
              <a:buClr>
                <a:schemeClr val="accent1"/>
              </a:buClr>
              <a:defRPr lang="en-GB" dirty="0">
                <a:solidFill>
                  <a:schemeClr val="tx1"/>
                </a:solidFill>
              </a:defRPr>
            </a:lvl1pPr>
            <a:lvl2pPr marL="448045" indent="-210307">
              <a:buClr>
                <a:schemeClr val="accent1"/>
              </a:buClr>
              <a:tabLst>
                <a:tab pos="171446" algn="l"/>
              </a:tabLst>
              <a:defRPr lang="en-GB" dirty="0">
                <a:solidFill>
                  <a:schemeClr val="tx1"/>
                </a:solidFill>
              </a:defRPr>
            </a:lvl2pPr>
            <a:lvl3pPr marL="621776" indent="-173732">
              <a:buClr>
                <a:schemeClr val="accent1"/>
              </a:buClr>
              <a:defRPr lang="en-GB" dirty="0">
                <a:solidFill>
                  <a:schemeClr val="tx1"/>
                </a:solidFill>
              </a:defRPr>
            </a:lvl3pPr>
            <a:lvl4pPr marL="804652" indent="-201163">
              <a:buClr>
                <a:schemeClr val="accent1"/>
              </a:buClr>
              <a:defRPr lang="en-GB" dirty="0">
                <a:solidFill>
                  <a:schemeClr val="tx1"/>
                </a:solidFill>
              </a:defRPr>
            </a:lvl4pPr>
            <a:lvl5pPr marL="969240" indent="-173732">
              <a:buClr>
                <a:schemeClr val="accent1"/>
              </a:buCl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First level (use “Indent More” to format sub-bullets)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9235" y="1657350"/>
            <a:ext cx="3813048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615FCF1C-F450-D049-BE86-CF177ED2020C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7" y="4799811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2022 Cisco and/or its affiliates. All rights reserved. Cisco Confidential 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ECB77D-0C0D-EA42-A7B8-9BC8C7C781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3" y="4759448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24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+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8888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74920" y="498360"/>
            <a:ext cx="3566160" cy="35661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078414" y="4377076"/>
            <a:ext cx="3559175" cy="4572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Image caption here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D3AD71BE-0E75-9046-A6B1-F478971276A9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7" y="4799811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2023 Cisco and/or its affiliates. All rights reserved. Cisco Confidential 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0F7B47-F401-C449-B112-83715318CD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3" y="4759448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80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alf 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8888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BFC758D3-E0B7-4949-9D05-349BBC9F65F0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7" y="4799811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2023 Cisco and/or its affiliates. All rights reserved. Cisco Confidential 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DE9F91-6282-E840-BC44-246811E11B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3" y="4759448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47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8888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3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16BDCFFC-00AA-F848-A326-BEAC553148BD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7" y="4799811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2023 Cisco and/or its affiliates. All rights reserved. Cisco Confidential 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F016E1-7CDB-8A40-9884-B04BB8FC6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3" y="4759448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92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8888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6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FD425FA1-1B89-114A-8E59-00893B11D472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7" y="4799811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2022 Cisco and/or its affiliates. All rights reserved. Cisco Confidential 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5B2D22-D399-884E-8F57-6C1C69B7D4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3" y="4759448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30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8888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6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BEC07A4-7286-564F-8CA0-A98A6A9C1B0F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7" y="4799811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2023 Cisco and/or its affiliates. All rights reserved. Cisco Confidential 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F3D1E6-03EF-A64E-9C0D-6C98C20D9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763" y="4759448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35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–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365F29-121E-C747-911F-91B167525B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02975" y="2222616"/>
            <a:ext cx="4149590" cy="69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5603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–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E5E72-D73B-3B4E-93C9-BCF593EC21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02975" y="2222616"/>
            <a:ext cx="4149590" cy="69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9842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62D00-C041-704D-AE62-5F2E147C86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204180"/>
            <a:ext cx="8348472" cy="33242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/>
              <a:t>First level (use “Indent More” or “Indent Less” to format sub-bullets)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14794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1E9D091-2867-F84D-8A95-E2618466BD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1204180"/>
            <a:ext cx="5776767" cy="3324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(use “Indent More” to format sub-bullets)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334349-246B-8747-8834-B21ED22A0F6B}"/>
              </a:ext>
            </a:extLst>
          </p:cNvPr>
          <p:cNvGrpSpPr/>
          <p:nvPr userDrawn="1"/>
        </p:nvGrpSpPr>
        <p:grpSpPr>
          <a:xfrm>
            <a:off x="5994368" y="2003514"/>
            <a:ext cx="3149633" cy="3139986"/>
            <a:chOff x="5994367" y="2003514"/>
            <a:chExt cx="3149633" cy="3139986"/>
          </a:xfrm>
        </p:grpSpPr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914B8707-A1DF-9644-8101-4B8306A4256F}"/>
                </a:ext>
              </a:extLst>
            </p:cNvPr>
            <p:cNvSpPr/>
            <p:nvPr userDrawn="1"/>
          </p:nvSpPr>
          <p:spPr>
            <a:xfrm>
              <a:off x="7820979" y="2217062"/>
              <a:ext cx="212769" cy="212201"/>
            </a:xfrm>
            <a:custGeom>
              <a:avLst/>
              <a:gdLst/>
              <a:ahLst/>
              <a:cxnLst/>
              <a:rect l="0" t="0" r="r" b="b"/>
              <a:pathLst>
                <a:path w="4494" h="4482">
                  <a:moveTo>
                    <a:pt x="2240" y="2179"/>
                  </a:moveTo>
                  <a:lnTo>
                    <a:pt x="2240" y="2179"/>
                  </a:lnTo>
                  <a:cubicBezTo>
                    <a:pt x="2303" y="2194"/>
                    <a:pt x="2341" y="2255"/>
                    <a:pt x="2329" y="2318"/>
                  </a:cubicBezTo>
                  <a:cubicBezTo>
                    <a:pt x="2326" y="2340"/>
                    <a:pt x="2220" y="2817"/>
                    <a:pt x="1778" y="3324"/>
                  </a:cubicBezTo>
                  <a:cubicBezTo>
                    <a:pt x="1486" y="3661"/>
                    <a:pt x="888" y="3934"/>
                    <a:pt x="865" y="3946"/>
                  </a:cubicBezTo>
                  <a:cubicBezTo>
                    <a:pt x="848" y="3954"/>
                    <a:pt x="833" y="3955"/>
                    <a:pt x="814" y="3955"/>
                  </a:cubicBezTo>
                  <a:cubicBezTo>
                    <a:pt x="770" y="3955"/>
                    <a:pt x="727" y="3931"/>
                    <a:pt x="710" y="3890"/>
                  </a:cubicBezTo>
                  <a:cubicBezTo>
                    <a:pt x="681" y="3829"/>
                    <a:pt x="710" y="3758"/>
                    <a:pt x="766" y="3734"/>
                  </a:cubicBezTo>
                  <a:cubicBezTo>
                    <a:pt x="773" y="3729"/>
                    <a:pt x="1343" y="3465"/>
                    <a:pt x="1601" y="3168"/>
                  </a:cubicBezTo>
                  <a:cubicBezTo>
                    <a:pt x="2003" y="2712"/>
                    <a:pt x="2097" y="2277"/>
                    <a:pt x="2097" y="2272"/>
                  </a:cubicBezTo>
                  <a:cubicBezTo>
                    <a:pt x="2112" y="2209"/>
                    <a:pt x="2174" y="2167"/>
                    <a:pt x="2240" y="2179"/>
                  </a:cubicBezTo>
                  <a:moveTo>
                    <a:pt x="2286" y="1610"/>
                  </a:moveTo>
                  <a:lnTo>
                    <a:pt x="2286" y="1610"/>
                  </a:lnTo>
                  <a:cubicBezTo>
                    <a:pt x="2369" y="1616"/>
                    <a:pt x="2451" y="1638"/>
                    <a:pt x="2528" y="1677"/>
                  </a:cubicBezTo>
                  <a:cubicBezTo>
                    <a:pt x="2843" y="1828"/>
                    <a:pt x="2959" y="2093"/>
                    <a:pt x="2860" y="2421"/>
                  </a:cubicBezTo>
                  <a:cubicBezTo>
                    <a:pt x="2806" y="2584"/>
                    <a:pt x="2666" y="3004"/>
                    <a:pt x="2451" y="3327"/>
                  </a:cubicBezTo>
                  <a:cubicBezTo>
                    <a:pt x="2085" y="3882"/>
                    <a:pt x="1427" y="4248"/>
                    <a:pt x="1398" y="4263"/>
                  </a:cubicBezTo>
                  <a:cubicBezTo>
                    <a:pt x="1381" y="4276"/>
                    <a:pt x="1360" y="4277"/>
                    <a:pt x="1342" y="4277"/>
                  </a:cubicBezTo>
                  <a:cubicBezTo>
                    <a:pt x="1301" y="4277"/>
                    <a:pt x="1258" y="4256"/>
                    <a:pt x="1236" y="4216"/>
                  </a:cubicBezTo>
                  <a:cubicBezTo>
                    <a:pt x="1205" y="4161"/>
                    <a:pt x="1226" y="4090"/>
                    <a:pt x="1282" y="4059"/>
                  </a:cubicBezTo>
                  <a:cubicBezTo>
                    <a:pt x="1290" y="4054"/>
                    <a:pt x="1923" y="3702"/>
                    <a:pt x="2257" y="3196"/>
                  </a:cubicBezTo>
                  <a:cubicBezTo>
                    <a:pt x="2455" y="2900"/>
                    <a:pt x="2586" y="2507"/>
                    <a:pt x="2635" y="2350"/>
                  </a:cubicBezTo>
                  <a:cubicBezTo>
                    <a:pt x="2703" y="2137"/>
                    <a:pt x="2635" y="1991"/>
                    <a:pt x="2426" y="1884"/>
                  </a:cubicBezTo>
                  <a:cubicBezTo>
                    <a:pt x="2327" y="1837"/>
                    <a:pt x="2216" y="1833"/>
                    <a:pt x="2114" y="1867"/>
                  </a:cubicBezTo>
                  <a:cubicBezTo>
                    <a:pt x="2008" y="1904"/>
                    <a:pt x="1923" y="1977"/>
                    <a:pt x="1875" y="2076"/>
                  </a:cubicBezTo>
                  <a:cubicBezTo>
                    <a:pt x="1846" y="2132"/>
                    <a:pt x="1814" y="2202"/>
                    <a:pt x="1781" y="2278"/>
                  </a:cubicBezTo>
                  <a:cubicBezTo>
                    <a:pt x="1683" y="2487"/>
                    <a:pt x="1568" y="2746"/>
                    <a:pt x="1405" y="2965"/>
                  </a:cubicBezTo>
                  <a:cubicBezTo>
                    <a:pt x="1309" y="3101"/>
                    <a:pt x="1122" y="3232"/>
                    <a:pt x="851" y="3359"/>
                  </a:cubicBezTo>
                  <a:cubicBezTo>
                    <a:pt x="655" y="3446"/>
                    <a:pt x="490" y="3500"/>
                    <a:pt x="488" y="3500"/>
                  </a:cubicBezTo>
                  <a:cubicBezTo>
                    <a:pt x="423" y="3522"/>
                    <a:pt x="357" y="3485"/>
                    <a:pt x="340" y="3424"/>
                  </a:cubicBezTo>
                  <a:cubicBezTo>
                    <a:pt x="318" y="3361"/>
                    <a:pt x="353" y="3295"/>
                    <a:pt x="413" y="3276"/>
                  </a:cubicBezTo>
                  <a:cubicBezTo>
                    <a:pt x="585" y="3225"/>
                    <a:pt x="1064" y="3038"/>
                    <a:pt x="1220" y="2824"/>
                  </a:cubicBezTo>
                  <a:cubicBezTo>
                    <a:pt x="1364" y="2628"/>
                    <a:pt x="1476" y="2380"/>
                    <a:pt x="1568" y="2178"/>
                  </a:cubicBezTo>
                  <a:cubicBezTo>
                    <a:pt x="1604" y="2105"/>
                    <a:pt x="1635" y="2030"/>
                    <a:pt x="1667" y="1969"/>
                  </a:cubicBezTo>
                  <a:cubicBezTo>
                    <a:pt x="1744" y="1814"/>
                    <a:pt x="1875" y="1696"/>
                    <a:pt x="2037" y="1644"/>
                  </a:cubicBezTo>
                  <a:cubicBezTo>
                    <a:pt x="2119" y="1616"/>
                    <a:pt x="2204" y="1605"/>
                    <a:pt x="2286" y="1610"/>
                  </a:cubicBezTo>
                  <a:moveTo>
                    <a:pt x="2215" y="1078"/>
                  </a:moveTo>
                  <a:lnTo>
                    <a:pt x="2215" y="1078"/>
                  </a:lnTo>
                  <a:cubicBezTo>
                    <a:pt x="2405" y="1071"/>
                    <a:pt x="2594" y="1111"/>
                    <a:pt x="2767" y="1196"/>
                  </a:cubicBezTo>
                  <a:cubicBezTo>
                    <a:pt x="3375" y="1497"/>
                    <a:pt x="3556" y="1996"/>
                    <a:pt x="3318" y="2718"/>
                  </a:cubicBezTo>
                  <a:cubicBezTo>
                    <a:pt x="3210" y="3061"/>
                    <a:pt x="3072" y="3357"/>
                    <a:pt x="2915" y="3594"/>
                  </a:cubicBezTo>
                  <a:cubicBezTo>
                    <a:pt x="2613" y="4048"/>
                    <a:pt x="2103" y="4440"/>
                    <a:pt x="2078" y="4457"/>
                  </a:cubicBezTo>
                  <a:cubicBezTo>
                    <a:pt x="2056" y="4472"/>
                    <a:pt x="2033" y="4481"/>
                    <a:pt x="2008" y="4481"/>
                  </a:cubicBezTo>
                  <a:cubicBezTo>
                    <a:pt x="1972" y="4481"/>
                    <a:pt x="1938" y="4465"/>
                    <a:pt x="1916" y="4433"/>
                  </a:cubicBezTo>
                  <a:cubicBezTo>
                    <a:pt x="1878" y="4384"/>
                    <a:pt x="1887" y="4309"/>
                    <a:pt x="1938" y="4270"/>
                  </a:cubicBezTo>
                  <a:cubicBezTo>
                    <a:pt x="1943" y="4267"/>
                    <a:pt x="2439" y="3881"/>
                    <a:pt x="2722" y="3464"/>
                  </a:cubicBezTo>
                  <a:cubicBezTo>
                    <a:pt x="2866" y="3243"/>
                    <a:pt x="2992" y="2969"/>
                    <a:pt x="3099" y="2648"/>
                  </a:cubicBezTo>
                  <a:cubicBezTo>
                    <a:pt x="3200" y="2329"/>
                    <a:pt x="3212" y="2074"/>
                    <a:pt x="3137" y="1872"/>
                  </a:cubicBezTo>
                  <a:cubicBezTo>
                    <a:pt x="3063" y="1682"/>
                    <a:pt x="2907" y="1532"/>
                    <a:pt x="2666" y="1407"/>
                  </a:cubicBezTo>
                  <a:cubicBezTo>
                    <a:pt x="2439" y="1298"/>
                    <a:pt x="2190" y="1285"/>
                    <a:pt x="1955" y="1366"/>
                  </a:cubicBezTo>
                  <a:cubicBezTo>
                    <a:pt x="1718" y="1449"/>
                    <a:pt x="1522" y="1616"/>
                    <a:pt x="1394" y="1847"/>
                  </a:cubicBezTo>
                  <a:cubicBezTo>
                    <a:pt x="1391" y="1855"/>
                    <a:pt x="1377" y="1894"/>
                    <a:pt x="1368" y="1926"/>
                  </a:cubicBezTo>
                  <a:cubicBezTo>
                    <a:pt x="1321" y="2049"/>
                    <a:pt x="1237" y="2286"/>
                    <a:pt x="1091" y="2520"/>
                  </a:cubicBezTo>
                  <a:cubicBezTo>
                    <a:pt x="1002" y="2667"/>
                    <a:pt x="826" y="2798"/>
                    <a:pt x="577" y="2912"/>
                  </a:cubicBezTo>
                  <a:cubicBezTo>
                    <a:pt x="393" y="2991"/>
                    <a:pt x="238" y="3029"/>
                    <a:pt x="231" y="3031"/>
                  </a:cubicBezTo>
                  <a:cubicBezTo>
                    <a:pt x="170" y="3046"/>
                    <a:pt x="105" y="3007"/>
                    <a:pt x="91" y="2944"/>
                  </a:cubicBezTo>
                  <a:cubicBezTo>
                    <a:pt x="74" y="2883"/>
                    <a:pt x="113" y="2815"/>
                    <a:pt x="176" y="2803"/>
                  </a:cubicBezTo>
                  <a:cubicBezTo>
                    <a:pt x="330" y="2764"/>
                    <a:pt x="758" y="2617"/>
                    <a:pt x="891" y="2395"/>
                  </a:cubicBezTo>
                  <a:cubicBezTo>
                    <a:pt x="1027" y="2181"/>
                    <a:pt x="1099" y="1972"/>
                    <a:pt x="1145" y="1843"/>
                  </a:cubicBezTo>
                  <a:cubicBezTo>
                    <a:pt x="1167" y="1792"/>
                    <a:pt x="1177" y="1756"/>
                    <a:pt x="1190" y="1731"/>
                  </a:cubicBezTo>
                  <a:cubicBezTo>
                    <a:pt x="1346" y="1454"/>
                    <a:pt x="1590" y="1247"/>
                    <a:pt x="1878" y="1143"/>
                  </a:cubicBezTo>
                  <a:cubicBezTo>
                    <a:pt x="1988" y="1104"/>
                    <a:pt x="2102" y="1083"/>
                    <a:pt x="2215" y="1078"/>
                  </a:cubicBezTo>
                  <a:moveTo>
                    <a:pt x="2173" y="537"/>
                  </a:moveTo>
                  <a:lnTo>
                    <a:pt x="2173" y="537"/>
                  </a:lnTo>
                  <a:cubicBezTo>
                    <a:pt x="2228" y="535"/>
                    <a:pt x="2283" y="536"/>
                    <a:pt x="2337" y="540"/>
                  </a:cubicBezTo>
                  <a:cubicBezTo>
                    <a:pt x="2568" y="551"/>
                    <a:pt x="2786" y="611"/>
                    <a:pt x="2994" y="712"/>
                  </a:cubicBezTo>
                  <a:cubicBezTo>
                    <a:pt x="3423" y="926"/>
                    <a:pt x="3718" y="1254"/>
                    <a:pt x="3848" y="1665"/>
                  </a:cubicBezTo>
                  <a:cubicBezTo>
                    <a:pt x="3913" y="1872"/>
                    <a:pt x="3940" y="2103"/>
                    <a:pt x="3918" y="2346"/>
                  </a:cubicBezTo>
                  <a:cubicBezTo>
                    <a:pt x="3896" y="2593"/>
                    <a:pt x="3829" y="2855"/>
                    <a:pt x="3720" y="3127"/>
                  </a:cubicBezTo>
                  <a:cubicBezTo>
                    <a:pt x="3448" y="3798"/>
                    <a:pt x="2994" y="4311"/>
                    <a:pt x="2977" y="4333"/>
                  </a:cubicBezTo>
                  <a:cubicBezTo>
                    <a:pt x="2952" y="4359"/>
                    <a:pt x="2921" y="4374"/>
                    <a:pt x="2889" y="4374"/>
                  </a:cubicBezTo>
                  <a:cubicBezTo>
                    <a:pt x="2861" y="4374"/>
                    <a:pt x="2832" y="4365"/>
                    <a:pt x="2812" y="4343"/>
                  </a:cubicBezTo>
                  <a:cubicBezTo>
                    <a:pt x="2762" y="4301"/>
                    <a:pt x="2759" y="4226"/>
                    <a:pt x="2800" y="4177"/>
                  </a:cubicBezTo>
                  <a:cubicBezTo>
                    <a:pt x="2807" y="4170"/>
                    <a:pt x="3247" y="3667"/>
                    <a:pt x="3503" y="3035"/>
                  </a:cubicBezTo>
                  <a:cubicBezTo>
                    <a:pt x="3604" y="2787"/>
                    <a:pt x="3664" y="2552"/>
                    <a:pt x="3686" y="2326"/>
                  </a:cubicBezTo>
                  <a:cubicBezTo>
                    <a:pt x="3703" y="2112"/>
                    <a:pt x="3681" y="1916"/>
                    <a:pt x="3623" y="1736"/>
                  </a:cubicBezTo>
                  <a:cubicBezTo>
                    <a:pt x="3570" y="1560"/>
                    <a:pt x="3479" y="1405"/>
                    <a:pt x="3356" y="1269"/>
                  </a:cubicBezTo>
                  <a:cubicBezTo>
                    <a:pt x="3232" y="1135"/>
                    <a:pt x="3076" y="1017"/>
                    <a:pt x="2892" y="926"/>
                  </a:cubicBezTo>
                  <a:cubicBezTo>
                    <a:pt x="2537" y="748"/>
                    <a:pt x="2136" y="724"/>
                    <a:pt x="1765" y="851"/>
                  </a:cubicBezTo>
                  <a:cubicBezTo>
                    <a:pt x="1389" y="980"/>
                    <a:pt x="1087" y="1244"/>
                    <a:pt x="915" y="1602"/>
                  </a:cubicBezTo>
                  <a:cubicBezTo>
                    <a:pt x="877" y="1679"/>
                    <a:pt x="852" y="1762"/>
                    <a:pt x="828" y="1855"/>
                  </a:cubicBezTo>
                  <a:cubicBezTo>
                    <a:pt x="814" y="1901"/>
                    <a:pt x="799" y="1947"/>
                    <a:pt x="785" y="1996"/>
                  </a:cubicBezTo>
                  <a:cubicBezTo>
                    <a:pt x="659" y="2372"/>
                    <a:pt x="165" y="2491"/>
                    <a:pt x="143" y="2499"/>
                  </a:cubicBezTo>
                  <a:cubicBezTo>
                    <a:pt x="80" y="2513"/>
                    <a:pt x="17" y="2474"/>
                    <a:pt x="3" y="2411"/>
                  </a:cubicBezTo>
                  <a:cubicBezTo>
                    <a:pt x="1" y="2403"/>
                    <a:pt x="0" y="2396"/>
                    <a:pt x="0" y="2389"/>
                  </a:cubicBezTo>
                  <a:lnTo>
                    <a:pt x="0" y="2376"/>
                  </a:lnTo>
                  <a:cubicBezTo>
                    <a:pt x="3" y="2324"/>
                    <a:pt x="38" y="2279"/>
                    <a:pt x="90" y="2268"/>
                  </a:cubicBezTo>
                  <a:cubicBezTo>
                    <a:pt x="90" y="2268"/>
                    <a:pt x="191" y="2244"/>
                    <a:pt x="305" y="2183"/>
                  </a:cubicBezTo>
                  <a:cubicBezTo>
                    <a:pt x="398" y="2134"/>
                    <a:pt x="519" y="2047"/>
                    <a:pt x="560" y="1917"/>
                  </a:cubicBezTo>
                  <a:cubicBezTo>
                    <a:pt x="575" y="1879"/>
                    <a:pt x="589" y="1835"/>
                    <a:pt x="604" y="1789"/>
                  </a:cubicBezTo>
                  <a:cubicBezTo>
                    <a:pt x="627" y="1692"/>
                    <a:pt x="655" y="1595"/>
                    <a:pt x="705" y="1497"/>
                  </a:cubicBezTo>
                  <a:cubicBezTo>
                    <a:pt x="807" y="1291"/>
                    <a:pt x="947" y="1106"/>
                    <a:pt x="1120" y="953"/>
                  </a:cubicBezTo>
                  <a:cubicBezTo>
                    <a:pt x="1287" y="810"/>
                    <a:pt x="1478" y="700"/>
                    <a:pt x="1688" y="630"/>
                  </a:cubicBezTo>
                  <a:cubicBezTo>
                    <a:pt x="1845" y="573"/>
                    <a:pt x="2009" y="542"/>
                    <a:pt x="2173" y="537"/>
                  </a:cubicBezTo>
                  <a:moveTo>
                    <a:pt x="2158" y="3"/>
                  </a:moveTo>
                  <a:lnTo>
                    <a:pt x="2158" y="3"/>
                  </a:lnTo>
                  <a:cubicBezTo>
                    <a:pt x="2230" y="0"/>
                    <a:pt x="2302" y="1"/>
                    <a:pt x="2374" y="6"/>
                  </a:cubicBezTo>
                  <a:cubicBezTo>
                    <a:pt x="2673" y="25"/>
                    <a:pt x="2961" y="103"/>
                    <a:pt x="3232" y="237"/>
                  </a:cubicBezTo>
                  <a:cubicBezTo>
                    <a:pt x="3502" y="371"/>
                    <a:pt x="3741" y="555"/>
                    <a:pt x="3935" y="782"/>
                  </a:cubicBezTo>
                  <a:cubicBezTo>
                    <a:pt x="4126" y="1000"/>
                    <a:pt x="4269" y="1251"/>
                    <a:pt x="4361" y="1530"/>
                  </a:cubicBezTo>
                  <a:cubicBezTo>
                    <a:pt x="4455" y="1807"/>
                    <a:pt x="4493" y="2095"/>
                    <a:pt x="4477" y="2384"/>
                  </a:cubicBezTo>
                  <a:cubicBezTo>
                    <a:pt x="4460" y="2682"/>
                    <a:pt x="4382" y="2976"/>
                    <a:pt x="4250" y="3246"/>
                  </a:cubicBezTo>
                  <a:cubicBezTo>
                    <a:pt x="4230" y="3288"/>
                    <a:pt x="4189" y="3312"/>
                    <a:pt x="4143" y="3312"/>
                  </a:cubicBezTo>
                  <a:cubicBezTo>
                    <a:pt x="4126" y="3312"/>
                    <a:pt x="4107" y="3310"/>
                    <a:pt x="4095" y="3302"/>
                  </a:cubicBezTo>
                  <a:cubicBezTo>
                    <a:pt x="4034" y="3271"/>
                    <a:pt x="4010" y="3202"/>
                    <a:pt x="4041" y="3144"/>
                  </a:cubicBezTo>
                  <a:cubicBezTo>
                    <a:pt x="4160" y="2899"/>
                    <a:pt x="4228" y="2641"/>
                    <a:pt x="4244" y="2369"/>
                  </a:cubicBezTo>
                  <a:cubicBezTo>
                    <a:pt x="4259" y="2111"/>
                    <a:pt x="4223" y="1854"/>
                    <a:pt x="4138" y="1606"/>
                  </a:cubicBezTo>
                  <a:cubicBezTo>
                    <a:pt x="4056" y="1357"/>
                    <a:pt x="3928" y="1132"/>
                    <a:pt x="3759" y="937"/>
                  </a:cubicBezTo>
                  <a:cubicBezTo>
                    <a:pt x="3585" y="732"/>
                    <a:pt x="3372" y="565"/>
                    <a:pt x="3130" y="446"/>
                  </a:cubicBezTo>
                  <a:cubicBezTo>
                    <a:pt x="2888" y="324"/>
                    <a:pt x="2627" y="259"/>
                    <a:pt x="2361" y="239"/>
                  </a:cubicBezTo>
                  <a:cubicBezTo>
                    <a:pt x="2103" y="227"/>
                    <a:pt x="1846" y="260"/>
                    <a:pt x="1600" y="346"/>
                  </a:cubicBezTo>
                  <a:cubicBezTo>
                    <a:pt x="1353" y="431"/>
                    <a:pt x="1129" y="558"/>
                    <a:pt x="932" y="728"/>
                  </a:cubicBezTo>
                  <a:cubicBezTo>
                    <a:pt x="732" y="905"/>
                    <a:pt x="567" y="1117"/>
                    <a:pt x="447" y="1363"/>
                  </a:cubicBezTo>
                  <a:cubicBezTo>
                    <a:pt x="381" y="1496"/>
                    <a:pt x="330" y="1637"/>
                    <a:pt x="296" y="1783"/>
                  </a:cubicBezTo>
                  <a:cubicBezTo>
                    <a:pt x="282" y="1847"/>
                    <a:pt x="219" y="1886"/>
                    <a:pt x="154" y="1871"/>
                  </a:cubicBezTo>
                  <a:cubicBezTo>
                    <a:pt x="91" y="1856"/>
                    <a:pt x="53" y="1793"/>
                    <a:pt x="66" y="1729"/>
                  </a:cubicBezTo>
                  <a:cubicBezTo>
                    <a:pt x="105" y="1566"/>
                    <a:pt x="161" y="1406"/>
                    <a:pt x="236" y="1258"/>
                  </a:cubicBezTo>
                  <a:cubicBezTo>
                    <a:pt x="369" y="985"/>
                    <a:pt x="553" y="744"/>
                    <a:pt x="780" y="551"/>
                  </a:cubicBezTo>
                  <a:cubicBezTo>
                    <a:pt x="1000" y="360"/>
                    <a:pt x="1250" y="215"/>
                    <a:pt x="1527" y="122"/>
                  </a:cubicBezTo>
                  <a:cubicBezTo>
                    <a:pt x="1732" y="51"/>
                    <a:pt x="1943" y="11"/>
                    <a:pt x="2158" y="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24" name="Graphic 15">
              <a:extLst>
                <a:ext uri="{FF2B5EF4-FFF2-40B4-BE49-F238E27FC236}">
                  <a16:creationId xmlns:a16="http://schemas.microsoft.com/office/drawing/2014/main" id="{61B2E654-3726-7541-8BF3-7A6A41A2515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994367" y="2282468"/>
              <a:ext cx="2549557" cy="2532420"/>
            </a:xfrm>
            <a:custGeom>
              <a:avLst/>
              <a:gdLst>
                <a:gd name="connsiteX0" fmla="*/ 1898713 w 1898712"/>
                <a:gd name="connsiteY0" fmla="*/ 1885950 h 1885950"/>
                <a:gd name="connsiteX1" fmla="*/ 1898713 w 1898712"/>
                <a:gd name="connsiteY1" fmla="*/ 0 h 1885950"/>
                <a:gd name="connsiteX2" fmla="*/ 0 w 1898712"/>
                <a:gd name="connsiteY2" fmla="*/ 1885950 h 1885950"/>
                <a:gd name="connsiteX3" fmla="*/ 1898713 w 1898712"/>
                <a:gd name="connsiteY3" fmla="*/ 1885950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8712" h="1885950">
                  <a:moveTo>
                    <a:pt x="1898713" y="1885950"/>
                  </a:moveTo>
                  <a:lnTo>
                    <a:pt x="1898713" y="0"/>
                  </a:lnTo>
                  <a:lnTo>
                    <a:pt x="0" y="1885950"/>
                  </a:lnTo>
                  <a:lnTo>
                    <a:pt x="1898713" y="1885950"/>
                  </a:lnTo>
                  <a:close/>
                </a:path>
              </a:pathLst>
            </a:custGeom>
            <a:noFill/>
            <a:ln w="18956" cap="flat">
              <a:solidFill>
                <a:srgbClr val="6EBE4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FF7D66D-FD86-A149-A8F5-117A6B9505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alphaModFix amt="5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295635" y="2576064"/>
              <a:ext cx="1878266" cy="1876597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FFB74B-6D0F-2B4F-9D09-C30F4CF0324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84101" y="2003514"/>
              <a:ext cx="2459899" cy="3139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0100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171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 Grey Gradient">
    <p:bg>
      <p:bgPr>
        <a:gradFill>
          <a:gsLst>
            <a:gs pos="0">
              <a:srgbClr val="454545"/>
            </a:gs>
            <a:gs pos="51000">
              <a:srgbClr val="121212"/>
            </a:gs>
            <a:gs pos="100000">
              <a:srgbClr val="12121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447" y="2092253"/>
            <a:ext cx="7674102" cy="478033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3600"/>
              </a:lnSpc>
              <a:buFont typeface="Arial" panose="020B0604020202020204" pitchFamily="34" charset="0"/>
              <a:buNone/>
              <a:defRPr sz="33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ing w Bullets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584BCD8-4E60-DFC8-29A4-3BFD44FDB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2" y="288059"/>
            <a:ext cx="8229600" cy="51435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D7487D1-1623-CCE2-CEFB-F5648D1A43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38FE37-1EF5-283B-F569-43CAA1AD23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45770" y="4670298"/>
            <a:ext cx="1090422" cy="3203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3599F5-CDFA-FEB8-95F1-2979BC5D97EC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73346" y="4825491"/>
            <a:ext cx="3401050" cy="13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" b="0" i="0" spc="20" baseline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84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ing Only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67AAB6B-16FE-95C2-6E58-2E5FC715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2" y="288059"/>
            <a:ext cx="8229600" cy="51435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ection title" descr="Section title">
            <a:extLst>
              <a:ext uri="{FF2B5EF4-FFF2-40B4-BE49-F238E27FC236}">
                <a16:creationId xmlns:a16="http://schemas.microsoft.com/office/drawing/2014/main" id="{194B3EE7-4A1E-F0EC-D3C3-FAEA1173B6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6858" cy="6858"/>
          </a:xfrm>
          <a:prstGeom prst="rect">
            <a:avLst/>
          </a:prstGeom>
        </p:spPr>
        <p:txBody>
          <a:bodyPr lIns="45720" tIns="45720" rIns="45720" b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b="0" i="0" baseline="0">
                <a:noFill/>
                <a:latin typeface="+mn-lt"/>
                <a:cs typeface="CiscoSansTT Light" panose="020B0503020201020303" pitchFamily="34" charset="0"/>
              </a:defRPr>
            </a:lvl1pPr>
            <a:lvl2pPr marL="304778" indent="0">
              <a:buNone/>
              <a:defRPr/>
            </a:lvl2pPr>
            <a:lvl3pPr marL="427397" indent="0">
              <a:buNone/>
              <a:defRPr/>
            </a:lvl3pPr>
            <a:lvl4pPr marL="516690" indent="0">
              <a:buNone/>
              <a:defRPr/>
            </a:lvl4pPr>
            <a:lvl5pPr marL="601216" indent="0">
              <a:buNone/>
              <a:defRPr/>
            </a:lvl5pPr>
          </a:lstStyle>
          <a:p>
            <a:pPr lvl="0"/>
            <a:r>
              <a:rPr lang="en-GB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FC8076-443B-5214-DFC5-34C4D365B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45770" y="4670298"/>
            <a:ext cx="1090422" cy="3203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678D99-307A-511F-E0FA-A96ADA491257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73346" y="4825491"/>
            <a:ext cx="3401050" cy="13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" b="0" i="0" spc="20" baseline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4919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447" y="2092253"/>
            <a:ext cx="7674102" cy="478033"/>
          </a:xfrm>
          <a:prstGeom prst="rect">
            <a:avLst/>
          </a:prstGeom>
        </p:spPr>
        <p:txBody>
          <a:bodyPr lIns="45720" tIns="45720" rIns="45720" bIns="45720" anchor="b"/>
          <a:lstStyle>
            <a:lvl1pPr marL="0" indent="0" algn="l">
              <a:lnSpc>
                <a:spcPts val="3600"/>
              </a:lnSpc>
              <a:buFont typeface="Arial" panose="020B0604020202020204" pitchFamily="34" charset="0"/>
              <a:buNone/>
              <a:defRPr sz="3300" b="0" i="0" spc="0" baseline="0">
                <a:solidFill>
                  <a:schemeClr val="accent1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3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5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50652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 with Image – Customiz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9EBDCC7-8ACA-DA4A-AA3E-D9FC70FCEB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838" y="1204180"/>
            <a:ext cx="3328416" cy="3328416"/>
          </a:xfrm>
          <a:prstGeom prst="rect">
            <a:avLst/>
          </a:prstGeom>
          <a:noFill/>
        </p:spPr>
        <p:txBody>
          <a:bodyPr vert="horz" lIns="91424" tIns="45712" rIns="91424" bIns="45712" anchor="ctr"/>
          <a:lstStyle>
            <a:lvl1pPr marL="0" indent="0" algn="ctr">
              <a:buNone/>
              <a:defRPr sz="1500" baseline="0">
                <a:solidFill>
                  <a:schemeClr val="bg1">
                    <a:lumMod val="75000"/>
                    <a:alpha val="50000"/>
                  </a:schemeClr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FEBEA73-D3C7-B247-9EC2-7F44EC0A3E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204180"/>
            <a:ext cx="4846320" cy="3324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(use “Indent More” to format)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132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9410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2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10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bg2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bg2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43616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bg2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bg2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3484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ctr">
              <a:defRPr sz="280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774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rofile of a person&#10;&#10;Description automatically generated">
            <a:extLst>
              <a:ext uri="{FF2B5EF4-FFF2-40B4-BE49-F238E27FC236}">
                <a16:creationId xmlns:a16="http://schemas.microsoft.com/office/drawing/2014/main" id="{4D2251A1-9F91-196E-681A-CD94F87B5D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3007"/>
          <a:stretch/>
        </p:blipFill>
        <p:spPr>
          <a:xfrm>
            <a:off x="3593968" y="0"/>
            <a:ext cx="5550032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561007"/>
            <a:ext cx="6545159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Twitter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4050262"/>
            <a:ext cx="654515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79823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222030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94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>
            <a:lvl1pPr>
              <a:defRPr lang="en-US" sz="2800" b="0" i="0" u="none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bg2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bg2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56006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4798825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bg2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bg2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523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99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bg2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bg2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bg2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238160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bg2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bg2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bg2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4261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bg2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bg2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bg2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0909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4BBD4-7A5C-5F48-B685-C4D895ED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792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2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969639"/>
            <a:ext cx="8265249" cy="3757613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bg2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bg2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bg2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247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4 Heavy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630655"/>
            <a:ext cx="8265249" cy="4096597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bg2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bg2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bg2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054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rofile of a person&#10;&#10;Description automatically generated">
            <a:extLst>
              <a:ext uri="{FF2B5EF4-FFF2-40B4-BE49-F238E27FC236}">
                <a16:creationId xmlns:a16="http://schemas.microsoft.com/office/drawing/2014/main" id="{C0D72115-A37C-EAA2-EC31-0D11027DE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1150"/>
          <a:stretch/>
        </p:blipFill>
        <p:spPr>
          <a:xfrm>
            <a:off x="4901773" y="0"/>
            <a:ext cx="4242227" cy="5143500"/>
          </a:xfrm>
          <a:prstGeom prst="rect">
            <a:avLst/>
          </a:prstGeom>
        </p:spPr>
      </p:pic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706835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18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18182" y="1331328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3600" b="0" i="1" spc="0" baseline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n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14350" y="1347788"/>
            <a:ext cx="8115300" cy="268833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ooking up to the side&#10;&#10;Description automatically generated">
            <a:extLst>
              <a:ext uri="{FF2B5EF4-FFF2-40B4-BE49-F238E27FC236}">
                <a16:creationId xmlns:a16="http://schemas.microsoft.com/office/drawing/2014/main" id="{34C47328-394B-2B9B-E1C1-D4A74F5D23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761636" cy="298007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 userDrawn="1">
            <p:ph sz="quarter" idx="11"/>
          </p:nvPr>
        </p:nvSpPr>
        <p:spPr>
          <a:xfrm>
            <a:off x="3476973" y="1205898"/>
            <a:ext cx="5247272" cy="339242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bg2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bg2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07E3E7C-A38C-47CA-B58C-6EC34372FF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24202" y="2536826"/>
            <a:ext cx="272252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lvl="0" indent="0" defTabSz="684213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CiscoSansTT Light" panose="020B0503020201020303" pitchFamily="34" charset="0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9pPr>
          </a:lstStyle>
          <a:p>
            <a:pPr lvl="0"/>
            <a:r>
              <a:rPr lang="en-US" noProof="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753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14350" y="1347537"/>
            <a:ext cx="8115300" cy="2686551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edia Placeholder 39">
            <a:extLst>
              <a:ext uri="{FF2B5EF4-FFF2-40B4-BE49-F238E27FC236}">
                <a16:creationId xmlns:a16="http://schemas.microsoft.com/office/drawing/2014/main" id="{4A1890BD-D4D2-264A-AE11-E1FABE5B9409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443497" y="582930"/>
            <a:ext cx="8257006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bg2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099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FA5BEAF-ADF4-3844-B544-5C8D5D8447D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359025" y="584002"/>
            <a:ext cx="4425950" cy="331966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205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8809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41828"/>
            <a:ext cx="8139112" cy="464230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>
              <a:lnSpc>
                <a:spcPct val="95000"/>
              </a:lnSpc>
              <a:spcBef>
                <a:spcPts val="111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000" b="0" i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defRPr sz="320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2598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91440" rIns="91440" anchor="t" anchorCtr="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 marL="346075" indent="-17621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CiscoSansTT Light" panose="020B0503020201020303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0352"/>
            <a:ext cx="3551237" cy="4080510"/>
          </a:xfrm>
          <a:prstGeom prst="rect">
            <a:avLst/>
          </a:prstGeom>
        </p:spPr>
        <p:txBody>
          <a:bodyPr lIns="91440" rIns="9144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3528" y="1643459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174625" lvl="0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pic>
        <p:nvPicPr>
          <p:cNvPr id="5" name="Picture 4" descr="A group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4C94B7BE-F187-D7E1-7141-9377847870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1515"/>
          <a:stretch/>
        </p:blipFill>
        <p:spPr>
          <a:xfrm>
            <a:off x="2085596" y="3718737"/>
            <a:ext cx="3886200" cy="142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88" userDrawn="1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524436"/>
            <a:ext cx="8266112" cy="2743200"/>
          </a:xfrm>
          <a:prstGeom prst="rect">
            <a:avLst/>
          </a:prstGeom>
        </p:spPr>
        <p:txBody>
          <a:bodyPr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bg2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bg2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18DF5AE-8D5B-F141-ACBC-503404AFF81D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8055" y="518279"/>
            <a:ext cx="272252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Agenda</a:t>
            </a:r>
          </a:p>
        </p:txBody>
      </p:sp>
      <p:pic>
        <p:nvPicPr>
          <p:cNvPr id="3" name="Picture 2" descr="A group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C1295D0E-82B6-0339-2C64-9DFD97F3D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971" b="50000"/>
          <a:stretch/>
        </p:blipFill>
        <p:spPr>
          <a:xfrm>
            <a:off x="0" y="3936596"/>
            <a:ext cx="2234450" cy="120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4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glasses and beard&#10;&#10;Description automatically generated">
            <a:extLst>
              <a:ext uri="{FF2B5EF4-FFF2-40B4-BE49-F238E27FC236}">
                <a16:creationId xmlns:a16="http://schemas.microsoft.com/office/drawing/2014/main" id="{8CD4B681-84E6-2CE8-3164-4C24ACA45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828"/>
          <a:stretch/>
        </p:blipFill>
        <p:spPr>
          <a:xfrm flipH="1">
            <a:off x="5903868" y="818708"/>
            <a:ext cx="3240132" cy="3431658"/>
          </a:xfrm>
          <a:prstGeom prst="rect">
            <a:avLst/>
          </a:prstGeom>
        </p:spPr>
      </p:pic>
      <p:pic>
        <p:nvPicPr>
          <p:cNvPr id="7" name="Picture 6" descr="A group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7D098F9A-CEB1-1858-B9A6-62D2EC862E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4523" b="43327"/>
          <a:stretch/>
        </p:blipFill>
        <p:spPr>
          <a:xfrm>
            <a:off x="0" y="3732027"/>
            <a:ext cx="2601432" cy="14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1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C9E12A9C-6FEC-156D-91C1-4AC1E3E4F9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8647" b="12505"/>
          <a:stretch/>
        </p:blipFill>
        <p:spPr>
          <a:xfrm>
            <a:off x="0" y="1312941"/>
            <a:ext cx="4284922" cy="38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Option 1 -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9010" y="2206131"/>
            <a:ext cx="8229600" cy="112815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50" b="0" i="0" spc="0" baseline="0">
                <a:solidFill>
                  <a:schemeClr val="bg2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010" y="3400228"/>
            <a:ext cx="8229600" cy="299001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04778" indent="0">
              <a:buNone/>
              <a:defRPr/>
            </a:lvl2pPr>
            <a:lvl3pPr marL="427397" indent="0">
              <a:buNone/>
              <a:defRPr/>
            </a:lvl3pPr>
            <a:lvl4pPr marL="516690" indent="0">
              <a:buNone/>
              <a:defRPr/>
            </a:lvl4pPr>
            <a:lvl5pPr marL="601216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9010" y="3862836"/>
            <a:ext cx="8229600" cy="41148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42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B7FAA3-3861-FDE3-660B-480DCF6D0E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5794" y="363474"/>
            <a:ext cx="1195437" cy="184510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D599E6D-2565-F4B4-575B-DA2B553FA1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9580" y="4372716"/>
            <a:ext cx="8229030" cy="207169"/>
          </a:xfrm>
          <a:noFill/>
        </p:spPr>
        <p:txBody>
          <a:bodyPr vert="horz" lIns="45720" tIns="45720" rIns="45720" bIns="45720" rtlCol="0" anchor="ctr" anchorCtr="0">
            <a:noAutofit/>
          </a:bodyPr>
          <a:lstStyle>
            <a:lvl1pPr marL="0" indent="0">
              <a:buFontTx/>
              <a:buNone/>
              <a:defRPr lang="en-US" sz="1050" b="0" i="0" dirty="0">
                <a:cs typeface="CiscoSansTT Light" panose="020B0503020201020303" pitchFamily="34" charset="0"/>
              </a:defRPr>
            </a:lvl1pPr>
          </a:lstStyle>
          <a:p>
            <a:pPr marL="169862" lvl="0" indent="-16986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Date</a:t>
            </a:r>
          </a:p>
        </p:txBody>
      </p:sp>
      <p:grpSp>
        <p:nvGrpSpPr>
          <p:cNvPr id="30" name="Graphic 24">
            <a:extLst>
              <a:ext uri="{FF2B5EF4-FFF2-40B4-BE49-F238E27FC236}">
                <a16:creationId xmlns:a16="http://schemas.microsoft.com/office/drawing/2014/main" id="{9B5E98D5-979D-010F-455A-73A2DF650D3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7393" y="285950"/>
            <a:ext cx="867848" cy="322326"/>
            <a:chOff x="2648820" y="2047239"/>
            <a:chExt cx="5321461" cy="1976437"/>
          </a:xfrm>
          <a:solidFill>
            <a:schemeClr val="bg2"/>
          </a:solidFill>
        </p:grpSpPr>
        <p:grpSp>
          <p:nvGrpSpPr>
            <p:cNvPr id="31" name="Graphic 24">
              <a:extLst>
                <a:ext uri="{FF2B5EF4-FFF2-40B4-BE49-F238E27FC236}">
                  <a16:creationId xmlns:a16="http://schemas.microsoft.com/office/drawing/2014/main" id="{BB69B674-A1F9-3A5F-AAFA-FA9BF5F97E9F}"/>
                </a:ext>
              </a:extLst>
            </p:cNvPr>
            <p:cNvGrpSpPr/>
            <p:nvPr/>
          </p:nvGrpSpPr>
          <p:grpSpPr>
            <a:xfrm>
              <a:off x="2648820" y="3029267"/>
              <a:ext cx="5321461" cy="994410"/>
              <a:chOff x="2648820" y="3029267"/>
              <a:chExt cx="5321461" cy="994410"/>
            </a:xfrm>
            <a:grpFill/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84F77A54-23D8-4D0A-0B67-9C158BB8DBF1}"/>
                  </a:ext>
                </a:extLst>
              </p:cNvPr>
              <p:cNvSpPr/>
              <p:nvPr/>
            </p:nvSpPr>
            <p:spPr>
              <a:xfrm>
                <a:off x="2648820" y="3029267"/>
                <a:ext cx="628074" cy="994410"/>
              </a:xfrm>
              <a:custGeom>
                <a:avLst/>
                <a:gdLst>
                  <a:gd name="connsiteX0" fmla="*/ 0 w 628074"/>
                  <a:gd name="connsiteY0" fmla="*/ 930593 h 994410"/>
                  <a:gd name="connsiteX1" fmla="*/ 0 w 628074"/>
                  <a:gd name="connsiteY1" fmla="*/ 779145 h 994410"/>
                  <a:gd name="connsiteX2" fmla="*/ 276922 w 628074"/>
                  <a:gd name="connsiteY2" fmla="*/ 855345 h 994410"/>
                  <a:gd name="connsiteX3" fmla="*/ 472004 w 628074"/>
                  <a:gd name="connsiteY3" fmla="*/ 721043 h 994410"/>
                  <a:gd name="connsiteX4" fmla="*/ 0 w 628074"/>
                  <a:gd name="connsiteY4" fmla="*/ 290513 h 994410"/>
                  <a:gd name="connsiteX5" fmla="*/ 334019 w 628074"/>
                  <a:gd name="connsiteY5" fmla="*/ 0 h 994410"/>
                  <a:gd name="connsiteX6" fmla="*/ 574779 w 628074"/>
                  <a:gd name="connsiteY6" fmla="*/ 58103 h 994410"/>
                  <a:gd name="connsiteX7" fmla="*/ 574779 w 628074"/>
                  <a:gd name="connsiteY7" fmla="*/ 209550 h 994410"/>
                  <a:gd name="connsiteX8" fmla="*/ 334019 w 628074"/>
                  <a:gd name="connsiteY8" fmla="*/ 139065 h 994410"/>
                  <a:gd name="connsiteX9" fmla="*/ 157017 w 628074"/>
                  <a:gd name="connsiteY9" fmla="*/ 272415 h 994410"/>
                  <a:gd name="connsiteX10" fmla="*/ 628070 w 628074"/>
                  <a:gd name="connsiteY10" fmla="*/ 706755 h 994410"/>
                  <a:gd name="connsiteX11" fmla="*/ 271212 w 628074"/>
                  <a:gd name="connsiteY11" fmla="*/ 994410 h 994410"/>
                  <a:gd name="connsiteX12" fmla="*/ 0 w 628074"/>
                  <a:gd name="connsiteY12" fmla="*/ 930593 h 994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28074" h="994410">
                    <a:moveTo>
                      <a:pt x="0" y="930593"/>
                    </a:moveTo>
                    <a:lnTo>
                      <a:pt x="0" y="779145"/>
                    </a:lnTo>
                    <a:cubicBezTo>
                      <a:pt x="76130" y="831533"/>
                      <a:pt x="197937" y="855345"/>
                      <a:pt x="276922" y="855345"/>
                    </a:cubicBezTo>
                    <a:cubicBezTo>
                      <a:pt x="398729" y="855345"/>
                      <a:pt x="472004" y="796290"/>
                      <a:pt x="472004" y="721043"/>
                    </a:cubicBezTo>
                    <a:cubicBezTo>
                      <a:pt x="472004" y="529590"/>
                      <a:pt x="0" y="586740"/>
                      <a:pt x="0" y="290513"/>
                    </a:cubicBezTo>
                    <a:cubicBezTo>
                      <a:pt x="0" y="161925"/>
                      <a:pt x="90404" y="0"/>
                      <a:pt x="334019" y="0"/>
                    </a:cubicBezTo>
                    <a:cubicBezTo>
                      <a:pt x="412052" y="0"/>
                      <a:pt x="511020" y="15240"/>
                      <a:pt x="574779" y="58103"/>
                    </a:cubicBezTo>
                    <a:lnTo>
                      <a:pt x="574779" y="209550"/>
                    </a:lnTo>
                    <a:cubicBezTo>
                      <a:pt x="495794" y="160020"/>
                      <a:pt x="402536" y="139065"/>
                      <a:pt x="334019" y="139065"/>
                    </a:cubicBezTo>
                    <a:cubicBezTo>
                      <a:pt x="211260" y="139065"/>
                      <a:pt x="157017" y="206692"/>
                      <a:pt x="157017" y="272415"/>
                    </a:cubicBezTo>
                    <a:cubicBezTo>
                      <a:pt x="157017" y="466725"/>
                      <a:pt x="628070" y="408623"/>
                      <a:pt x="628070" y="706755"/>
                    </a:cubicBezTo>
                    <a:cubicBezTo>
                      <a:pt x="629021" y="862013"/>
                      <a:pt x="499601" y="994410"/>
                      <a:pt x="271212" y="994410"/>
                    </a:cubicBezTo>
                    <a:cubicBezTo>
                      <a:pt x="177953" y="994410"/>
                      <a:pt x="60904" y="972502"/>
                      <a:pt x="0" y="930593"/>
                    </a:cubicBez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5D2E52BB-B96F-B275-8A7F-01C108EC8966}"/>
                  </a:ext>
                </a:extLst>
              </p:cNvPr>
              <p:cNvSpPr/>
              <p:nvPr/>
            </p:nvSpPr>
            <p:spPr>
              <a:xfrm>
                <a:off x="3535730" y="3030220"/>
                <a:ext cx="588101" cy="993457"/>
              </a:xfrm>
              <a:custGeom>
                <a:avLst/>
                <a:gdLst>
                  <a:gd name="connsiteX0" fmla="*/ 0 w 588101"/>
                  <a:gd name="connsiteY0" fmla="*/ 0 h 993457"/>
                  <a:gd name="connsiteX1" fmla="*/ 588102 w 588101"/>
                  <a:gd name="connsiteY1" fmla="*/ 0 h 993457"/>
                  <a:gd name="connsiteX2" fmla="*/ 588102 w 588101"/>
                  <a:gd name="connsiteY2" fmla="*/ 141922 h 993457"/>
                  <a:gd name="connsiteX3" fmla="*/ 160824 w 588101"/>
                  <a:gd name="connsiteY3" fmla="*/ 141922 h 993457"/>
                  <a:gd name="connsiteX4" fmla="*/ 160824 w 588101"/>
                  <a:gd name="connsiteY4" fmla="*/ 421958 h 993457"/>
                  <a:gd name="connsiteX5" fmla="*/ 565263 w 588101"/>
                  <a:gd name="connsiteY5" fmla="*/ 421958 h 993457"/>
                  <a:gd name="connsiteX6" fmla="*/ 565263 w 588101"/>
                  <a:gd name="connsiteY6" fmla="*/ 558165 h 993457"/>
                  <a:gd name="connsiteX7" fmla="*/ 160824 w 588101"/>
                  <a:gd name="connsiteY7" fmla="*/ 558165 h 993457"/>
                  <a:gd name="connsiteX8" fmla="*/ 160824 w 588101"/>
                  <a:gd name="connsiteY8" fmla="*/ 851535 h 993457"/>
                  <a:gd name="connsiteX9" fmla="*/ 587150 w 588101"/>
                  <a:gd name="connsiteY9" fmla="*/ 851535 h 993457"/>
                  <a:gd name="connsiteX10" fmla="*/ 587150 w 588101"/>
                  <a:gd name="connsiteY10" fmla="*/ 993458 h 993457"/>
                  <a:gd name="connsiteX11" fmla="*/ 0 w 588101"/>
                  <a:gd name="connsiteY11" fmla="*/ 993458 h 993457"/>
                  <a:gd name="connsiteX12" fmla="*/ 0 w 588101"/>
                  <a:gd name="connsiteY12" fmla="*/ 0 h 99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101" h="993457">
                    <a:moveTo>
                      <a:pt x="0" y="0"/>
                    </a:moveTo>
                    <a:lnTo>
                      <a:pt x="588102" y="0"/>
                    </a:lnTo>
                    <a:lnTo>
                      <a:pt x="588102" y="141922"/>
                    </a:lnTo>
                    <a:lnTo>
                      <a:pt x="160824" y="141922"/>
                    </a:lnTo>
                    <a:lnTo>
                      <a:pt x="160824" y="421958"/>
                    </a:lnTo>
                    <a:lnTo>
                      <a:pt x="565263" y="421958"/>
                    </a:lnTo>
                    <a:lnTo>
                      <a:pt x="565263" y="558165"/>
                    </a:lnTo>
                    <a:lnTo>
                      <a:pt x="160824" y="558165"/>
                    </a:lnTo>
                    <a:lnTo>
                      <a:pt x="160824" y="851535"/>
                    </a:lnTo>
                    <a:lnTo>
                      <a:pt x="587150" y="851535"/>
                    </a:lnTo>
                    <a:lnTo>
                      <a:pt x="587150" y="993458"/>
                    </a:lnTo>
                    <a:lnTo>
                      <a:pt x="0" y="9934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577C3BA-5580-45DD-1960-4B57AAEE4E61}"/>
                  </a:ext>
                </a:extLst>
              </p:cNvPr>
              <p:cNvSpPr/>
              <p:nvPr/>
            </p:nvSpPr>
            <p:spPr>
              <a:xfrm>
                <a:off x="4338898" y="3030220"/>
                <a:ext cx="760344" cy="993457"/>
              </a:xfrm>
              <a:custGeom>
                <a:avLst/>
                <a:gdLst>
                  <a:gd name="connsiteX0" fmla="*/ 0 w 760344"/>
                  <a:gd name="connsiteY0" fmla="*/ 506730 h 993457"/>
                  <a:gd name="connsiteX1" fmla="*/ 503407 w 760344"/>
                  <a:gd name="connsiteY1" fmla="*/ 0 h 993457"/>
                  <a:gd name="connsiteX2" fmla="*/ 759393 w 760344"/>
                  <a:gd name="connsiteY2" fmla="*/ 69533 h 993457"/>
                  <a:gd name="connsiteX3" fmla="*/ 759393 w 760344"/>
                  <a:gd name="connsiteY3" fmla="*/ 221933 h 993457"/>
                  <a:gd name="connsiteX4" fmla="*/ 499601 w 760344"/>
                  <a:gd name="connsiteY4" fmla="*/ 138113 h 993457"/>
                  <a:gd name="connsiteX5" fmla="*/ 159872 w 760344"/>
                  <a:gd name="connsiteY5" fmla="*/ 493395 h 993457"/>
                  <a:gd name="connsiteX6" fmla="*/ 513875 w 760344"/>
                  <a:gd name="connsiteY6" fmla="*/ 854393 h 993457"/>
                  <a:gd name="connsiteX7" fmla="*/ 760345 w 760344"/>
                  <a:gd name="connsiteY7" fmla="*/ 789623 h 993457"/>
                  <a:gd name="connsiteX8" fmla="*/ 760345 w 760344"/>
                  <a:gd name="connsiteY8" fmla="*/ 923925 h 993457"/>
                  <a:gd name="connsiteX9" fmla="*/ 495794 w 760344"/>
                  <a:gd name="connsiteY9" fmla="*/ 993458 h 993457"/>
                  <a:gd name="connsiteX10" fmla="*/ 0 w 760344"/>
                  <a:gd name="connsiteY10" fmla="*/ 506730 h 99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60344" h="993457">
                    <a:moveTo>
                      <a:pt x="0" y="506730"/>
                    </a:moveTo>
                    <a:cubicBezTo>
                      <a:pt x="0" y="224790"/>
                      <a:pt x="210308" y="0"/>
                      <a:pt x="503407" y="0"/>
                    </a:cubicBezTo>
                    <a:cubicBezTo>
                      <a:pt x="585247" y="0"/>
                      <a:pt x="698489" y="17145"/>
                      <a:pt x="759393" y="69533"/>
                    </a:cubicBezTo>
                    <a:lnTo>
                      <a:pt x="759393" y="221933"/>
                    </a:lnTo>
                    <a:cubicBezTo>
                      <a:pt x="680409" y="160972"/>
                      <a:pt x="575730" y="138113"/>
                      <a:pt x="499601" y="138113"/>
                    </a:cubicBezTo>
                    <a:cubicBezTo>
                      <a:pt x="296905" y="138113"/>
                      <a:pt x="159872" y="296227"/>
                      <a:pt x="159872" y="493395"/>
                    </a:cubicBezTo>
                    <a:cubicBezTo>
                      <a:pt x="159872" y="688658"/>
                      <a:pt x="291196" y="854393"/>
                      <a:pt x="513875" y="854393"/>
                    </a:cubicBezTo>
                    <a:cubicBezTo>
                      <a:pt x="584295" y="854393"/>
                      <a:pt x="686118" y="839152"/>
                      <a:pt x="760345" y="789623"/>
                    </a:cubicBezTo>
                    <a:lnTo>
                      <a:pt x="760345" y="923925"/>
                    </a:lnTo>
                    <a:cubicBezTo>
                      <a:pt x="690877" y="973455"/>
                      <a:pt x="589053" y="993458"/>
                      <a:pt x="495794" y="993458"/>
                    </a:cubicBezTo>
                    <a:cubicBezTo>
                      <a:pt x="189372" y="993458"/>
                      <a:pt x="0" y="773430"/>
                      <a:pt x="0" y="506730"/>
                    </a:cubicBez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A4F3A362-8E5E-0B10-792D-C8C761F6E7B0}"/>
                  </a:ext>
                </a:extLst>
              </p:cNvPr>
              <p:cNvSpPr/>
              <p:nvPr/>
            </p:nvSpPr>
            <p:spPr>
              <a:xfrm>
                <a:off x="5359987" y="3029267"/>
                <a:ext cx="789845" cy="994410"/>
              </a:xfrm>
              <a:custGeom>
                <a:avLst/>
                <a:gdLst>
                  <a:gd name="connsiteX0" fmla="*/ 0 w 789845"/>
                  <a:gd name="connsiteY0" fmla="*/ 598170 h 994410"/>
                  <a:gd name="connsiteX1" fmla="*/ 0 w 789845"/>
                  <a:gd name="connsiteY1" fmla="*/ 0 h 994410"/>
                  <a:gd name="connsiteX2" fmla="*/ 159872 w 789845"/>
                  <a:gd name="connsiteY2" fmla="*/ 0 h 994410"/>
                  <a:gd name="connsiteX3" fmla="*/ 159872 w 789845"/>
                  <a:gd name="connsiteY3" fmla="*/ 589598 h 994410"/>
                  <a:gd name="connsiteX4" fmla="*/ 397778 w 789845"/>
                  <a:gd name="connsiteY4" fmla="*/ 853440 h 994410"/>
                  <a:gd name="connsiteX5" fmla="*/ 629973 w 789845"/>
                  <a:gd name="connsiteY5" fmla="*/ 589598 h 994410"/>
                  <a:gd name="connsiteX6" fmla="*/ 629973 w 789845"/>
                  <a:gd name="connsiteY6" fmla="*/ 0 h 994410"/>
                  <a:gd name="connsiteX7" fmla="*/ 789845 w 789845"/>
                  <a:gd name="connsiteY7" fmla="*/ 0 h 994410"/>
                  <a:gd name="connsiteX8" fmla="*/ 789845 w 789845"/>
                  <a:gd name="connsiteY8" fmla="*/ 589598 h 994410"/>
                  <a:gd name="connsiteX9" fmla="*/ 388261 w 789845"/>
                  <a:gd name="connsiteY9" fmla="*/ 994410 h 994410"/>
                  <a:gd name="connsiteX10" fmla="*/ 0 w 789845"/>
                  <a:gd name="connsiteY10" fmla="*/ 598170 h 994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89845" h="994410">
                    <a:moveTo>
                      <a:pt x="0" y="598170"/>
                    </a:moveTo>
                    <a:lnTo>
                      <a:pt x="0" y="0"/>
                    </a:lnTo>
                    <a:lnTo>
                      <a:pt x="159872" y="0"/>
                    </a:lnTo>
                    <a:lnTo>
                      <a:pt x="159872" y="589598"/>
                    </a:lnTo>
                    <a:cubicBezTo>
                      <a:pt x="159872" y="746760"/>
                      <a:pt x="252179" y="853440"/>
                      <a:pt x="397778" y="853440"/>
                    </a:cubicBezTo>
                    <a:cubicBezTo>
                      <a:pt x="543375" y="853440"/>
                      <a:pt x="629973" y="746760"/>
                      <a:pt x="629973" y="589598"/>
                    </a:cubicBezTo>
                    <a:lnTo>
                      <a:pt x="629973" y="0"/>
                    </a:lnTo>
                    <a:lnTo>
                      <a:pt x="789845" y="0"/>
                    </a:lnTo>
                    <a:lnTo>
                      <a:pt x="789845" y="589598"/>
                    </a:lnTo>
                    <a:cubicBezTo>
                      <a:pt x="789845" y="820102"/>
                      <a:pt x="634731" y="994410"/>
                      <a:pt x="388261" y="994410"/>
                    </a:cubicBezTo>
                    <a:cubicBezTo>
                      <a:pt x="147501" y="994410"/>
                      <a:pt x="0" y="826770"/>
                      <a:pt x="0" y="598170"/>
                    </a:cubicBez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9922E6A7-1422-382D-9994-22A01D202CA7}"/>
                  </a:ext>
                </a:extLst>
              </p:cNvPr>
              <p:cNvSpPr/>
              <p:nvPr/>
            </p:nvSpPr>
            <p:spPr>
              <a:xfrm>
                <a:off x="7381229" y="3029267"/>
                <a:ext cx="589053" cy="993457"/>
              </a:xfrm>
              <a:custGeom>
                <a:avLst/>
                <a:gdLst>
                  <a:gd name="connsiteX0" fmla="*/ 0 w 589053"/>
                  <a:gd name="connsiteY0" fmla="*/ 0 h 993457"/>
                  <a:gd name="connsiteX1" fmla="*/ 589053 w 589053"/>
                  <a:gd name="connsiteY1" fmla="*/ 0 h 993457"/>
                  <a:gd name="connsiteX2" fmla="*/ 589053 w 589053"/>
                  <a:gd name="connsiteY2" fmla="*/ 141923 h 993457"/>
                  <a:gd name="connsiteX3" fmla="*/ 161775 w 589053"/>
                  <a:gd name="connsiteY3" fmla="*/ 141923 h 993457"/>
                  <a:gd name="connsiteX4" fmla="*/ 161775 w 589053"/>
                  <a:gd name="connsiteY4" fmla="*/ 421958 h 993457"/>
                  <a:gd name="connsiteX5" fmla="*/ 566214 w 589053"/>
                  <a:gd name="connsiteY5" fmla="*/ 421958 h 993457"/>
                  <a:gd name="connsiteX6" fmla="*/ 566214 w 589053"/>
                  <a:gd name="connsiteY6" fmla="*/ 558165 h 993457"/>
                  <a:gd name="connsiteX7" fmla="*/ 161775 w 589053"/>
                  <a:gd name="connsiteY7" fmla="*/ 558165 h 993457"/>
                  <a:gd name="connsiteX8" fmla="*/ 161775 w 589053"/>
                  <a:gd name="connsiteY8" fmla="*/ 851535 h 993457"/>
                  <a:gd name="connsiteX9" fmla="*/ 588101 w 589053"/>
                  <a:gd name="connsiteY9" fmla="*/ 851535 h 993457"/>
                  <a:gd name="connsiteX10" fmla="*/ 588101 w 589053"/>
                  <a:gd name="connsiteY10" fmla="*/ 993458 h 993457"/>
                  <a:gd name="connsiteX11" fmla="*/ 952 w 589053"/>
                  <a:gd name="connsiteY11" fmla="*/ 993458 h 993457"/>
                  <a:gd name="connsiteX12" fmla="*/ 952 w 589053"/>
                  <a:gd name="connsiteY12" fmla="*/ 0 h 99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9053" h="993457">
                    <a:moveTo>
                      <a:pt x="0" y="0"/>
                    </a:moveTo>
                    <a:lnTo>
                      <a:pt x="589053" y="0"/>
                    </a:lnTo>
                    <a:lnTo>
                      <a:pt x="589053" y="141923"/>
                    </a:lnTo>
                    <a:lnTo>
                      <a:pt x="161775" y="141923"/>
                    </a:lnTo>
                    <a:lnTo>
                      <a:pt x="161775" y="421958"/>
                    </a:lnTo>
                    <a:lnTo>
                      <a:pt x="566214" y="421958"/>
                    </a:lnTo>
                    <a:lnTo>
                      <a:pt x="566214" y="558165"/>
                    </a:lnTo>
                    <a:lnTo>
                      <a:pt x="161775" y="558165"/>
                    </a:lnTo>
                    <a:lnTo>
                      <a:pt x="161775" y="851535"/>
                    </a:lnTo>
                    <a:lnTo>
                      <a:pt x="588101" y="851535"/>
                    </a:lnTo>
                    <a:lnTo>
                      <a:pt x="588101" y="993458"/>
                    </a:lnTo>
                    <a:lnTo>
                      <a:pt x="952" y="993458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1243A9F-30AF-5E01-9C6A-C947E2CAD87B}"/>
                  </a:ext>
                </a:extLst>
              </p:cNvPr>
              <p:cNvSpPr/>
              <p:nvPr/>
            </p:nvSpPr>
            <p:spPr>
              <a:xfrm>
                <a:off x="6434366" y="3029267"/>
                <a:ext cx="771764" cy="994410"/>
              </a:xfrm>
              <a:custGeom>
                <a:avLst/>
                <a:gdLst>
                  <a:gd name="connsiteX0" fmla="*/ 475810 w 771764"/>
                  <a:gd name="connsiteY0" fmla="*/ 576263 h 994410"/>
                  <a:gd name="connsiteX1" fmla="*/ 677554 w 771764"/>
                  <a:gd name="connsiteY1" fmla="*/ 296228 h 994410"/>
                  <a:gd name="connsiteX2" fmla="*/ 310228 w 771764"/>
                  <a:gd name="connsiteY2" fmla="*/ 0 h 994410"/>
                  <a:gd name="connsiteX3" fmla="*/ 0 w 771764"/>
                  <a:gd name="connsiteY3" fmla="*/ 0 h 994410"/>
                  <a:gd name="connsiteX4" fmla="*/ 0 w 771764"/>
                  <a:gd name="connsiteY4" fmla="*/ 994410 h 994410"/>
                  <a:gd name="connsiteX5" fmla="*/ 162727 w 771764"/>
                  <a:gd name="connsiteY5" fmla="*/ 994410 h 994410"/>
                  <a:gd name="connsiteX6" fmla="*/ 162727 w 771764"/>
                  <a:gd name="connsiteY6" fmla="*/ 610553 h 994410"/>
                  <a:gd name="connsiteX7" fmla="*/ 308325 w 771764"/>
                  <a:gd name="connsiteY7" fmla="*/ 610553 h 994410"/>
                  <a:gd name="connsiteX8" fmla="*/ 574779 w 771764"/>
                  <a:gd name="connsiteY8" fmla="*/ 994410 h 994410"/>
                  <a:gd name="connsiteX9" fmla="*/ 771765 w 771764"/>
                  <a:gd name="connsiteY9" fmla="*/ 994410 h 994410"/>
                  <a:gd name="connsiteX10" fmla="*/ 475810 w 771764"/>
                  <a:gd name="connsiteY10" fmla="*/ 576263 h 994410"/>
                  <a:gd name="connsiteX11" fmla="*/ 161775 w 771764"/>
                  <a:gd name="connsiteY11" fmla="*/ 141923 h 994410"/>
                  <a:gd name="connsiteX12" fmla="*/ 314035 w 771764"/>
                  <a:gd name="connsiteY12" fmla="*/ 141923 h 994410"/>
                  <a:gd name="connsiteX13" fmla="*/ 512924 w 771764"/>
                  <a:gd name="connsiteY13" fmla="*/ 305753 h 994410"/>
                  <a:gd name="connsiteX14" fmla="*/ 303567 w 771764"/>
                  <a:gd name="connsiteY14" fmla="*/ 477203 h 994410"/>
                  <a:gd name="connsiteX15" fmla="*/ 161775 w 771764"/>
                  <a:gd name="connsiteY15" fmla="*/ 477203 h 994410"/>
                  <a:gd name="connsiteX16" fmla="*/ 161775 w 771764"/>
                  <a:gd name="connsiteY16" fmla="*/ 141923 h 994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71764" h="994410">
                    <a:moveTo>
                      <a:pt x="475810" y="576263"/>
                    </a:moveTo>
                    <a:cubicBezTo>
                      <a:pt x="601424" y="528638"/>
                      <a:pt x="677554" y="425767"/>
                      <a:pt x="677554" y="296228"/>
                    </a:cubicBezTo>
                    <a:cubicBezTo>
                      <a:pt x="677554" y="133350"/>
                      <a:pt x="547182" y="0"/>
                      <a:pt x="310228" y="0"/>
                    </a:cubicBezTo>
                    <a:lnTo>
                      <a:pt x="0" y="0"/>
                    </a:lnTo>
                    <a:lnTo>
                      <a:pt x="0" y="994410"/>
                    </a:lnTo>
                    <a:lnTo>
                      <a:pt x="162727" y="994410"/>
                    </a:lnTo>
                    <a:lnTo>
                      <a:pt x="162727" y="610553"/>
                    </a:lnTo>
                    <a:lnTo>
                      <a:pt x="308325" y="610553"/>
                    </a:lnTo>
                    <a:lnTo>
                      <a:pt x="574779" y="994410"/>
                    </a:lnTo>
                    <a:lnTo>
                      <a:pt x="771765" y="994410"/>
                    </a:lnTo>
                    <a:lnTo>
                      <a:pt x="475810" y="576263"/>
                    </a:lnTo>
                    <a:close/>
                    <a:moveTo>
                      <a:pt x="161775" y="141923"/>
                    </a:moveTo>
                    <a:lnTo>
                      <a:pt x="314035" y="141923"/>
                    </a:lnTo>
                    <a:cubicBezTo>
                      <a:pt x="441552" y="141923"/>
                      <a:pt x="512924" y="210503"/>
                      <a:pt x="512924" y="305753"/>
                    </a:cubicBezTo>
                    <a:cubicBezTo>
                      <a:pt x="512924" y="408623"/>
                      <a:pt x="431084" y="477203"/>
                      <a:pt x="303567" y="477203"/>
                    </a:cubicBezTo>
                    <a:lnTo>
                      <a:pt x="161775" y="477203"/>
                    </a:lnTo>
                    <a:lnTo>
                      <a:pt x="161775" y="141923"/>
                    </a:ln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aphic 24">
              <a:extLst>
                <a:ext uri="{FF2B5EF4-FFF2-40B4-BE49-F238E27FC236}">
                  <a16:creationId xmlns:a16="http://schemas.microsoft.com/office/drawing/2014/main" id="{03F45021-C8C4-C6A5-C10D-19475D8F2C0C}"/>
                </a:ext>
              </a:extLst>
            </p:cNvPr>
            <p:cNvGrpSpPr/>
            <p:nvPr/>
          </p:nvGrpSpPr>
          <p:grpSpPr>
            <a:xfrm>
              <a:off x="2648820" y="2047239"/>
              <a:ext cx="2449471" cy="544830"/>
              <a:chOff x="2648820" y="2047239"/>
              <a:chExt cx="2449471" cy="544830"/>
            </a:xfrm>
            <a:grpFill/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E5DCB5A-AFCC-BD7C-A1FF-4602EDD0E02F}"/>
                  </a:ext>
                </a:extLst>
              </p:cNvPr>
              <p:cNvSpPr/>
              <p:nvPr/>
            </p:nvSpPr>
            <p:spPr>
              <a:xfrm>
                <a:off x="3224551" y="2056765"/>
                <a:ext cx="131323" cy="524827"/>
              </a:xfrm>
              <a:custGeom>
                <a:avLst/>
                <a:gdLst>
                  <a:gd name="connsiteX0" fmla="*/ 0 w 131323"/>
                  <a:gd name="connsiteY0" fmla="*/ 0 h 524827"/>
                  <a:gd name="connsiteX1" fmla="*/ 131324 w 131323"/>
                  <a:gd name="connsiteY1" fmla="*/ 0 h 524827"/>
                  <a:gd name="connsiteX2" fmla="*/ 131324 w 131323"/>
                  <a:gd name="connsiteY2" fmla="*/ 524828 h 524827"/>
                  <a:gd name="connsiteX3" fmla="*/ 0 w 131323"/>
                  <a:gd name="connsiteY3" fmla="*/ 524828 h 524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323" h="524827">
                    <a:moveTo>
                      <a:pt x="0" y="0"/>
                    </a:moveTo>
                    <a:lnTo>
                      <a:pt x="131324" y="0"/>
                    </a:lnTo>
                    <a:lnTo>
                      <a:pt x="131324" y="524828"/>
                    </a:lnTo>
                    <a:lnTo>
                      <a:pt x="0" y="524828"/>
                    </a:ln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70355824-9819-5BC5-60F8-BCF7D8E2A1E2}"/>
                  </a:ext>
                </a:extLst>
              </p:cNvPr>
              <p:cNvSpPr/>
              <p:nvPr/>
            </p:nvSpPr>
            <p:spPr>
              <a:xfrm>
                <a:off x="4016299" y="2047239"/>
                <a:ext cx="395874" cy="542925"/>
              </a:xfrm>
              <a:custGeom>
                <a:avLst/>
                <a:gdLst>
                  <a:gd name="connsiteX0" fmla="*/ 0 w 395874"/>
                  <a:gd name="connsiteY0" fmla="*/ 271463 h 542925"/>
                  <a:gd name="connsiteX1" fmla="*/ 276922 w 395874"/>
                  <a:gd name="connsiteY1" fmla="*/ 542925 h 542925"/>
                  <a:gd name="connsiteX2" fmla="*/ 395874 w 395874"/>
                  <a:gd name="connsiteY2" fmla="*/ 523875 h 542925"/>
                  <a:gd name="connsiteX3" fmla="*/ 395874 w 395874"/>
                  <a:gd name="connsiteY3" fmla="*/ 382905 h 542925"/>
                  <a:gd name="connsiteX4" fmla="*/ 285486 w 395874"/>
                  <a:gd name="connsiteY4" fmla="*/ 410528 h 542925"/>
                  <a:gd name="connsiteX5" fmla="*/ 141792 w 395874"/>
                  <a:gd name="connsiteY5" fmla="*/ 270510 h 542925"/>
                  <a:gd name="connsiteX6" fmla="*/ 285486 w 395874"/>
                  <a:gd name="connsiteY6" fmla="*/ 130493 h 542925"/>
                  <a:gd name="connsiteX7" fmla="*/ 395874 w 395874"/>
                  <a:gd name="connsiteY7" fmla="*/ 159068 h 542925"/>
                  <a:gd name="connsiteX8" fmla="*/ 395874 w 395874"/>
                  <a:gd name="connsiteY8" fmla="*/ 19050 h 542925"/>
                  <a:gd name="connsiteX9" fmla="*/ 276922 w 395874"/>
                  <a:gd name="connsiteY9" fmla="*/ 0 h 542925"/>
                  <a:gd name="connsiteX10" fmla="*/ 0 w 395874"/>
                  <a:gd name="connsiteY10" fmla="*/ 271463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5874" h="542925">
                    <a:moveTo>
                      <a:pt x="0" y="271463"/>
                    </a:moveTo>
                    <a:cubicBezTo>
                      <a:pt x="0" y="440055"/>
                      <a:pt x="129420" y="542925"/>
                      <a:pt x="276922" y="542925"/>
                    </a:cubicBezTo>
                    <a:cubicBezTo>
                      <a:pt x="334970" y="542925"/>
                      <a:pt x="379697" y="528638"/>
                      <a:pt x="395874" y="523875"/>
                    </a:cubicBezTo>
                    <a:lnTo>
                      <a:pt x="395874" y="382905"/>
                    </a:lnTo>
                    <a:cubicBezTo>
                      <a:pt x="390165" y="385763"/>
                      <a:pt x="347342" y="410528"/>
                      <a:pt x="285486" y="410528"/>
                    </a:cubicBezTo>
                    <a:cubicBezTo>
                      <a:pt x="197937" y="410528"/>
                      <a:pt x="141792" y="348615"/>
                      <a:pt x="141792" y="270510"/>
                    </a:cubicBezTo>
                    <a:cubicBezTo>
                      <a:pt x="141792" y="190500"/>
                      <a:pt x="200792" y="130493"/>
                      <a:pt x="285486" y="130493"/>
                    </a:cubicBezTo>
                    <a:cubicBezTo>
                      <a:pt x="348293" y="130493"/>
                      <a:pt x="390165" y="156210"/>
                      <a:pt x="395874" y="159068"/>
                    </a:cubicBezTo>
                    <a:lnTo>
                      <a:pt x="395874" y="19050"/>
                    </a:lnTo>
                    <a:cubicBezTo>
                      <a:pt x="383503" y="15240"/>
                      <a:pt x="337825" y="0"/>
                      <a:pt x="276922" y="0"/>
                    </a:cubicBezTo>
                    <a:cubicBezTo>
                      <a:pt x="117049" y="952"/>
                      <a:pt x="0" y="115252"/>
                      <a:pt x="0" y="271463"/>
                    </a:cubicBez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ACBBFA0F-642D-87DA-FC2B-1CB1A7DCE003}"/>
                  </a:ext>
                </a:extLst>
              </p:cNvPr>
              <p:cNvSpPr/>
              <p:nvPr/>
            </p:nvSpPr>
            <p:spPr>
              <a:xfrm>
                <a:off x="2648820" y="2047239"/>
                <a:ext cx="395874" cy="542925"/>
              </a:xfrm>
              <a:custGeom>
                <a:avLst/>
                <a:gdLst>
                  <a:gd name="connsiteX0" fmla="*/ 0 w 395874"/>
                  <a:gd name="connsiteY0" fmla="*/ 271463 h 542925"/>
                  <a:gd name="connsiteX1" fmla="*/ 275970 w 395874"/>
                  <a:gd name="connsiteY1" fmla="*/ 542925 h 542925"/>
                  <a:gd name="connsiteX2" fmla="*/ 395874 w 395874"/>
                  <a:gd name="connsiteY2" fmla="*/ 523875 h 542925"/>
                  <a:gd name="connsiteX3" fmla="*/ 395874 w 395874"/>
                  <a:gd name="connsiteY3" fmla="*/ 382905 h 542925"/>
                  <a:gd name="connsiteX4" fmla="*/ 285486 w 395874"/>
                  <a:gd name="connsiteY4" fmla="*/ 410528 h 542925"/>
                  <a:gd name="connsiteX5" fmla="*/ 141791 w 395874"/>
                  <a:gd name="connsiteY5" fmla="*/ 270510 h 542925"/>
                  <a:gd name="connsiteX6" fmla="*/ 285486 w 395874"/>
                  <a:gd name="connsiteY6" fmla="*/ 130493 h 542925"/>
                  <a:gd name="connsiteX7" fmla="*/ 395874 w 395874"/>
                  <a:gd name="connsiteY7" fmla="*/ 159068 h 542925"/>
                  <a:gd name="connsiteX8" fmla="*/ 395874 w 395874"/>
                  <a:gd name="connsiteY8" fmla="*/ 19050 h 542925"/>
                  <a:gd name="connsiteX9" fmla="*/ 275970 w 395874"/>
                  <a:gd name="connsiteY9" fmla="*/ 0 h 542925"/>
                  <a:gd name="connsiteX10" fmla="*/ 0 w 395874"/>
                  <a:gd name="connsiteY10" fmla="*/ 271463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5874" h="542925">
                    <a:moveTo>
                      <a:pt x="0" y="271463"/>
                    </a:moveTo>
                    <a:cubicBezTo>
                      <a:pt x="0" y="440055"/>
                      <a:pt x="129420" y="542925"/>
                      <a:pt x="275970" y="542925"/>
                    </a:cubicBezTo>
                    <a:cubicBezTo>
                      <a:pt x="334970" y="542925"/>
                      <a:pt x="378745" y="528638"/>
                      <a:pt x="395874" y="523875"/>
                    </a:cubicBezTo>
                    <a:lnTo>
                      <a:pt x="395874" y="382905"/>
                    </a:lnTo>
                    <a:cubicBezTo>
                      <a:pt x="390164" y="385763"/>
                      <a:pt x="347341" y="410528"/>
                      <a:pt x="285486" y="410528"/>
                    </a:cubicBezTo>
                    <a:cubicBezTo>
                      <a:pt x="197937" y="410528"/>
                      <a:pt x="141791" y="348615"/>
                      <a:pt x="141791" y="270510"/>
                    </a:cubicBezTo>
                    <a:cubicBezTo>
                      <a:pt x="141791" y="190500"/>
                      <a:pt x="200792" y="130493"/>
                      <a:pt x="285486" y="130493"/>
                    </a:cubicBezTo>
                    <a:cubicBezTo>
                      <a:pt x="348293" y="130493"/>
                      <a:pt x="390164" y="156210"/>
                      <a:pt x="395874" y="159068"/>
                    </a:cubicBezTo>
                    <a:lnTo>
                      <a:pt x="395874" y="19050"/>
                    </a:lnTo>
                    <a:cubicBezTo>
                      <a:pt x="383503" y="15240"/>
                      <a:pt x="337825" y="0"/>
                      <a:pt x="275970" y="0"/>
                    </a:cubicBezTo>
                    <a:cubicBezTo>
                      <a:pt x="117049" y="952"/>
                      <a:pt x="0" y="115252"/>
                      <a:pt x="0" y="271463"/>
                    </a:cubicBez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B6BBDE16-36E6-F784-00CD-B266F5EA830B}"/>
                  </a:ext>
                </a:extLst>
              </p:cNvPr>
              <p:cNvSpPr/>
              <p:nvPr/>
            </p:nvSpPr>
            <p:spPr>
              <a:xfrm>
                <a:off x="4550158" y="2048192"/>
                <a:ext cx="548133" cy="542925"/>
              </a:xfrm>
              <a:custGeom>
                <a:avLst/>
                <a:gdLst>
                  <a:gd name="connsiteX0" fmla="*/ 274067 w 548133"/>
                  <a:gd name="connsiteY0" fmla="*/ 0 h 542925"/>
                  <a:gd name="connsiteX1" fmla="*/ 0 w 548133"/>
                  <a:gd name="connsiteY1" fmla="*/ 271463 h 542925"/>
                  <a:gd name="connsiteX2" fmla="*/ 274067 w 548133"/>
                  <a:gd name="connsiteY2" fmla="*/ 542925 h 542925"/>
                  <a:gd name="connsiteX3" fmla="*/ 548133 w 548133"/>
                  <a:gd name="connsiteY3" fmla="*/ 271463 h 542925"/>
                  <a:gd name="connsiteX4" fmla="*/ 274067 w 548133"/>
                  <a:gd name="connsiteY4" fmla="*/ 0 h 542925"/>
                  <a:gd name="connsiteX5" fmla="*/ 274067 w 548133"/>
                  <a:gd name="connsiteY5" fmla="*/ 408623 h 542925"/>
                  <a:gd name="connsiteX6" fmla="*/ 138937 w 548133"/>
                  <a:gd name="connsiteY6" fmla="*/ 270510 h 542925"/>
                  <a:gd name="connsiteX7" fmla="*/ 274067 w 548133"/>
                  <a:gd name="connsiteY7" fmla="*/ 132398 h 542925"/>
                  <a:gd name="connsiteX8" fmla="*/ 409197 w 548133"/>
                  <a:gd name="connsiteY8" fmla="*/ 270510 h 542925"/>
                  <a:gd name="connsiteX9" fmla="*/ 274067 w 548133"/>
                  <a:gd name="connsiteY9" fmla="*/ 408623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8133" h="542925">
                    <a:moveTo>
                      <a:pt x="274067" y="0"/>
                    </a:moveTo>
                    <a:cubicBezTo>
                      <a:pt x="114194" y="0"/>
                      <a:pt x="0" y="121920"/>
                      <a:pt x="0" y="271463"/>
                    </a:cubicBezTo>
                    <a:cubicBezTo>
                      <a:pt x="0" y="421958"/>
                      <a:pt x="114194" y="542925"/>
                      <a:pt x="274067" y="542925"/>
                    </a:cubicBezTo>
                    <a:cubicBezTo>
                      <a:pt x="433939" y="542925"/>
                      <a:pt x="548133" y="421005"/>
                      <a:pt x="548133" y="271463"/>
                    </a:cubicBezTo>
                    <a:cubicBezTo>
                      <a:pt x="548133" y="120968"/>
                      <a:pt x="433939" y="0"/>
                      <a:pt x="274067" y="0"/>
                    </a:cubicBezTo>
                    <a:close/>
                    <a:moveTo>
                      <a:pt x="274067" y="408623"/>
                    </a:moveTo>
                    <a:cubicBezTo>
                      <a:pt x="196034" y="408623"/>
                      <a:pt x="138937" y="346710"/>
                      <a:pt x="138937" y="270510"/>
                    </a:cubicBezTo>
                    <a:cubicBezTo>
                      <a:pt x="138937" y="194310"/>
                      <a:pt x="196986" y="132398"/>
                      <a:pt x="274067" y="132398"/>
                    </a:cubicBezTo>
                    <a:cubicBezTo>
                      <a:pt x="352100" y="132398"/>
                      <a:pt x="409197" y="194310"/>
                      <a:pt x="409197" y="270510"/>
                    </a:cubicBezTo>
                    <a:cubicBezTo>
                      <a:pt x="409197" y="347663"/>
                      <a:pt x="352100" y="408623"/>
                      <a:pt x="274067" y="408623"/>
                    </a:cubicBez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DCC653E3-2DFF-78C8-E4ED-C1A8F3F125ED}"/>
                  </a:ext>
                </a:extLst>
              </p:cNvPr>
              <p:cNvSpPr/>
              <p:nvPr/>
            </p:nvSpPr>
            <p:spPr>
              <a:xfrm>
                <a:off x="3531924" y="2047239"/>
                <a:ext cx="358760" cy="544830"/>
              </a:xfrm>
              <a:custGeom>
                <a:avLst/>
                <a:gdLst>
                  <a:gd name="connsiteX0" fmla="*/ 233147 w 358760"/>
                  <a:gd name="connsiteY0" fmla="*/ 217170 h 544830"/>
                  <a:gd name="connsiteX1" fmla="*/ 196985 w 358760"/>
                  <a:gd name="connsiteY1" fmla="*/ 205740 h 544830"/>
                  <a:gd name="connsiteX2" fmla="*/ 137033 w 358760"/>
                  <a:gd name="connsiteY2" fmla="*/ 156210 h 544830"/>
                  <a:gd name="connsiteX3" fmla="*/ 217921 w 358760"/>
                  <a:gd name="connsiteY3" fmla="*/ 113348 h 544830"/>
                  <a:gd name="connsiteX4" fmla="*/ 320696 w 358760"/>
                  <a:gd name="connsiteY4" fmla="*/ 129540 h 544830"/>
                  <a:gd name="connsiteX5" fmla="*/ 320696 w 358760"/>
                  <a:gd name="connsiteY5" fmla="*/ 17145 h 544830"/>
                  <a:gd name="connsiteX6" fmla="*/ 193179 w 358760"/>
                  <a:gd name="connsiteY6" fmla="*/ 0 h 544830"/>
                  <a:gd name="connsiteX7" fmla="*/ 0 w 358760"/>
                  <a:gd name="connsiteY7" fmla="*/ 163830 h 544830"/>
                  <a:gd name="connsiteX8" fmla="*/ 134178 w 358760"/>
                  <a:gd name="connsiteY8" fmla="*/ 317183 h 544830"/>
                  <a:gd name="connsiteX9" fmla="*/ 162727 w 358760"/>
                  <a:gd name="connsiteY9" fmla="*/ 326708 h 544830"/>
                  <a:gd name="connsiteX10" fmla="*/ 220776 w 358760"/>
                  <a:gd name="connsiteY10" fmla="*/ 379095 h 544830"/>
                  <a:gd name="connsiteX11" fmla="*/ 125614 w 358760"/>
                  <a:gd name="connsiteY11" fmla="*/ 428625 h 544830"/>
                  <a:gd name="connsiteX12" fmla="*/ 1903 w 358760"/>
                  <a:gd name="connsiteY12" fmla="*/ 409575 h 544830"/>
                  <a:gd name="connsiteX13" fmla="*/ 1903 w 358760"/>
                  <a:gd name="connsiteY13" fmla="*/ 530543 h 544830"/>
                  <a:gd name="connsiteX14" fmla="*/ 143695 w 358760"/>
                  <a:gd name="connsiteY14" fmla="*/ 544830 h 544830"/>
                  <a:gd name="connsiteX15" fmla="*/ 358761 w 358760"/>
                  <a:gd name="connsiteY15" fmla="*/ 368618 h 544830"/>
                  <a:gd name="connsiteX16" fmla="*/ 233147 w 358760"/>
                  <a:gd name="connsiteY16" fmla="*/ 217170 h 544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8760" h="544830">
                    <a:moveTo>
                      <a:pt x="233147" y="217170"/>
                    </a:moveTo>
                    <a:lnTo>
                      <a:pt x="196985" y="205740"/>
                    </a:lnTo>
                    <a:cubicBezTo>
                      <a:pt x="175098" y="199073"/>
                      <a:pt x="137033" y="187643"/>
                      <a:pt x="137033" y="156210"/>
                    </a:cubicBezTo>
                    <a:cubicBezTo>
                      <a:pt x="137033" y="130493"/>
                      <a:pt x="165582" y="113348"/>
                      <a:pt x="217921" y="113348"/>
                    </a:cubicBezTo>
                    <a:cubicBezTo>
                      <a:pt x="262647" y="113348"/>
                      <a:pt x="318793" y="128588"/>
                      <a:pt x="320696" y="129540"/>
                    </a:cubicBezTo>
                    <a:lnTo>
                      <a:pt x="320696" y="17145"/>
                    </a:lnTo>
                    <a:cubicBezTo>
                      <a:pt x="316890" y="16193"/>
                      <a:pt x="256938" y="0"/>
                      <a:pt x="193179" y="0"/>
                    </a:cubicBezTo>
                    <a:cubicBezTo>
                      <a:pt x="72323" y="0"/>
                      <a:pt x="0" y="65723"/>
                      <a:pt x="0" y="163830"/>
                    </a:cubicBezTo>
                    <a:cubicBezTo>
                      <a:pt x="0" y="250508"/>
                      <a:pt x="60904" y="294323"/>
                      <a:pt x="134178" y="317183"/>
                    </a:cubicBezTo>
                    <a:cubicBezTo>
                      <a:pt x="142743" y="320040"/>
                      <a:pt x="154162" y="323850"/>
                      <a:pt x="162727" y="326708"/>
                    </a:cubicBezTo>
                    <a:cubicBezTo>
                      <a:pt x="195082" y="337185"/>
                      <a:pt x="220776" y="352425"/>
                      <a:pt x="220776" y="379095"/>
                    </a:cubicBezTo>
                    <a:cubicBezTo>
                      <a:pt x="220776" y="408623"/>
                      <a:pt x="191276" y="428625"/>
                      <a:pt x="125614" y="428625"/>
                    </a:cubicBezTo>
                    <a:cubicBezTo>
                      <a:pt x="68517" y="428625"/>
                      <a:pt x="13323" y="412433"/>
                      <a:pt x="1903" y="409575"/>
                    </a:cubicBezTo>
                    <a:lnTo>
                      <a:pt x="1903" y="530543"/>
                    </a:lnTo>
                    <a:cubicBezTo>
                      <a:pt x="8565" y="531495"/>
                      <a:pt x="73275" y="544830"/>
                      <a:pt x="143695" y="544830"/>
                    </a:cubicBezTo>
                    <a:cubicBezTo>
                      <a:pt x="243615" y="544830"/>
                      <a:pt x="358761" y="501015"/>
                      <a:pt x="358761" y="368618"/>
                    </a:cubicBezTo>
                    <a:cubicBezTo>
                      <a:pt x="356858" y="303848"/>
                      <a:pt x="318793" y="244793"/>
                      <a:pt x="233147" y="217170"/>
                    </a:cubicBez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30768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Only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67AAB6B-16FE-95C2-6E58-2E5FC715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2" y="275359"/>
            <a:ext cx="8229600" cy="51435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FC8076-443B-5214-DFC5-34C4D365B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45770" y="4670298"/>
            <a:ext cx="1090422" cy="3203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678D99-307A-511F-E0FA-A96ADA491257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73346" y="4825491"/>
            <a:ext cx="3401050" cy="13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" b="0" i="0" spc="20" baseline="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677156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 Option 1 -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447" y="2571750"/>
            <a:ext cx="7709972" cy="478033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 algn="l">
              <a:lnSpc>
                <a:spcPts val="3600"/>
              </a:lnSpc>
              <a:buFont typeface="Arial" panose="020B0604020202020204" pitchFamily="34" charset="0"/>
              <a:buNone/>
              <a:defRPr sz="33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936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ing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67AAB6B-16FE-95C2-6E58-2E5FC715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2" y="288059"/>
            <a:ext cx="8229600" cy="51435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ection title" descr="Section title">
            <a:extLst>
              <a:ext uri="{FF2B5EF4-FFF2-40B4-BE49-F238E27FC236}">
                <a16:creationId xmlns:a16="http://schemas.microsoft.com/office/drawing/2014/main" id="{194B3EE7-4A1E-F0EC-D3C3-FAEA1173B6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6858" cy="6858"/>
          </a:xfrm>
          <a:prstGeom prst="rect">
            <a:avLst/>
          </a:prstGeom>
        </p:spPr>
        <p:txBody>
          <a:bodyPr lIns="45720" tIns="45720" rIns="45720" b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b="0" i="0" baseline="0">
                <a:noFill/>
                <a:latin typeface="+mn-lt"/>
                <a:cs typeface="CiscoSansTT Light" panose="020B0503020201020303" pitchFamily="34" charset="0"/>
              </a:defRPr>
            </a:lvl1pPr>
            <a:lvl2pPr marL="304771" indent="0">
              <a:buNone/>
              <a:defRPr/>
            </a:lvl2pPr>
            <a:lvl3pPr marL="427386" indent="0">
              <a:buNone/>
              <a:defRPr/>
            </a:lvl3pPr>
            <a:lvl4pPr marL="516677" indent="0">
              <a:buNone/>
              <a:defRPr/>
            </a:lvl4pPr>
            <a:lvl5pPr marL="601201" indent="0">
              <a:buNone/>
              <a:defRPr/>
            </a:lvl5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579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glasses and beard&#10;&#10;Description automatically generated">
            <a:extLst>
              <a:ext uri="{FF2B5EF4-FFF2-40B4-BE49-F238E27FC236}">
                <a16:creationId xmlns:a16="http://schemas.microsoft.com/office/drawing/2014/main" id="{BC2444A0-E41F-00EC-72F0-057BD9DD5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607"/>
          <a:stretch/>
        </p:blipFill>
        <p:spPr>
          <a:xfrm flipH="1">
            <a:off x="6039292" y="1520426"/>
            <a:ext cx="3104707" cy="3623074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2E53C8D8-6328-1946-921C-7CA0C68F0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</p:spTree>
    <p:extLst>
      <p:ext uri="{BB962C8B-B14F-4D97-AF65-F5344CB8AC3E}">
        <p14:creationId xmlns:p14="http://schemas.microsoft.com/office/powerpoint/2010/main" val="355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w Section Title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46" y="294459"/>
            <a:ext cx="4114800" cy="2286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04778" indent="0">
              <a:buNone/>
              <a:defRPr/>
            </a:lvl2pPr>
            <a:lvl3pPr marL="427397" indent="0">
              <a:buNone/>
              <a:defRPr/>
            </a:lvl3pPr>
            <a:lvl4pPr marL="516690" indent="0">
              <a:buNone/>
              <a:defRPr/>
            </a:lvl4pPr>
            <a:lvl5pPr marL="601216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68A67A-7EF2-41D2-F62B-E2CA753F5D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45770" y="4670298"/>
            <a:ext cx="1090422" cy="3203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F0E27B-1236-EA41-5BEF-5F4B64160669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73346" y="4825491"/>
            <a:ext cx="3401050" cy="13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" b="0" i="0" spc="20" baseline="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DFDD23D6-7F14-31A9-DE2C-192DAD621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2" y="561102"/>
            <a:ext cx="8229600" cy="533342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1852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 Option 1 - Sky Blue">
    <p:bg>
      <p:bgPr>
        <a:gradFill>
          <a:gsLst>
            <a:gs pos="100000">
              <a:srgbClr val="38525C"/>
            </a:gs>
            <a:gs pos="47000">
              <a:srgbClr val="15244C"/>
            </a:gs>
            <a:gs pos="30000">
              <a:srgbClr val="14254D"/>
            </a:gs>
            <a:gs pos="0">
              <a:srgbClr val="000101">
                <a:lumMod val="0"/>
              </a:srgb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447" y="2571751"/>
            <a:ext cx="7709972" cy="478033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 algn="l">
              <a:lnSpc>
                <a:spcPts val="3600"/>
              </a:lnSpc>
              <a:buFont typeface="Arial" panose="020B0604020202020204" pitchFamily="34" charset="0"/>
              <a:buNone/>
              <a:defRPr sz="33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955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Title only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3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BBA8E59-CEEA-5D41-9632-F51A1F3C4F7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5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712954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25918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6F81BD7-DCFC-A245-BC3D-206697A2CA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14" y="1260478"/>
            <a:ext cx="8217535" cy="3330572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1800" b="0" i="0" dirty="0">
                <a:ea typeface="CiscoSansTT Thin" charset="0"/>
                <a:cs typeface="CiscoSansTT Thin" charset="0"/>
              </a:defRPr>
            </a:lvl1pPr>
            <a:lvl2pPr>
              <a:defRPr lang="en-GB" sz="1500" b="0" i="0" dirty="0">
                <a:ea typeface="CiscoSansTT Thin" charset="0"/>
                <a:cs typeface="CiscoSansTT Thin" charset="0"/>
              </a:defRPr>
            </a:lvl2pPr>
            <a:lvl3pPr>
              <a:defRPr lang="en-GB" sz="1500" b="0" i="0" dirty="0">
                <a:ea typeface="CiscoSansTT Thin" charset="0"/>
                <a:cs typeface="CiscoSansTT Thin" charset="0"/>
              </a:defRPr>
            </a:lvl3pPr>
            <a:lvl4pPr>
              <a:defRPr lang="en-GB" sz="1350" b="0" i="0" dirty="0">
                <a:ea typeface="CiscoSansTT Thin" charset="0"/>
                <a:cs typeface="CiscoSansTT Thin" charset="0"/>
              </a:defRPr>
            </a:lvl4pPr>
            <a:lvl5pPr>
              <a:defRPr lang="en-US" sz="1050" b="0" i="0" dirty="0">
                <a:ea typeface="CiscoSansTT Thin" charset="0"/>
                <a:cs typeface="CiscoSansTT Thin" charset="0"/>
              </a:defRPr>
            </a:lvl5pPr>
          </a:lstStyle>
          <a:p>
            <a:pPr marL="228548" lvl="0" indent="-171411">
              <a:spcBef>
                <a:spcPts val="1110"/>
              </a:spcBef>
              <a:buSzPct val="80000"/>
              <a:buFont typeface="Arial"/>
            </a:pPr>
            <a:r>
              <a:rPr lang="en-GB"/>
              <a:t>First level</a:t>
            </a:r>
          </a:p>
          <a:p>
            <a:pPr marL="457096" lvl="1" indent="-165062">
              <a:spcBef>
                <a:spcPts val="450"/>
              </a:spcBef>
              <a:buSzPct val="80000"/>
              <a:buFont typeface="Arial"/>
            </a:pPr>
            <a:r>
              <a:rPr lang="en-GB"/>
              <a:t>Second level</a:t>
            </a:r>
          </a:p>
          <a:p>
            <a:pPr marL="685643" lvl="2" indent="-109513">
              <a:buClr>
                <a:schemeClr val="tx2"/>
              </a:buClr>
              <a:buSzPct val="80000"/>
              <a:buFont typeface="Arial"/>
            </a:pPr>
            <a:r>
              <a:rPr lang="en-GB"/>
              <a:t>Third level</a:t>
            </a:r>
          </a:p>
          <a:p>
            <a:pPr marL="910827" lvl="3" indent="-171376">
              <a:buClr>
                <a:schemeClr val="tx2"/>
              </a:buClr>
              <a:buSzPct val="80000"/>
              <a:buFont typeface="Arial"/>
            </a:pPr>
            <a:r>
              <a:rPr lang="en-GB"/>
              <a:t>Fourth level</a:t>
            </a:r>
          </a:p>
          <a:p>
            <a:pPr marL="1082203" lvl="4" indent="-168202">
              <a:buClr>
                <a:schemeClr val="tx2"/>
              </a:buClr>
              <a:buSzPct val="80000"/>
              <a:buFont typeface="Arial"/>
            </a:pPr>
            <a:r>
              <a:rPr lang="en-GB"/>
              <a:t>Fifth level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0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– Midn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80754" y="1286777"/>
            <a:ext cx="6400800" cy="256994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pic>
        <p:nvPicPr>
          <p:cNvPr id="4" name="Picture 3" descr="Arrow&#10;&#10;Description automatically generated">
            <a:extLst>
              <a:ext uri="{FF2B5EF4-FFF2-40B4-BE49-F238E27FC236}">
                <a16:creationId xmlns:a16="http://schemas.microsoft.com/office/drawing/2014/main" id="{0A557AC9-0AEB-B340-B058-A761A3F370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620" t="14273" r="-2088" b="14273"/>
          <a:stretch/>
        </p:blipFill>
        <p:spPr>
          <a:xfrm>
            <a:off x="2913641" y="0"/>
            <a:ext cx="6049605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54487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(4 speaker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78BF1A-8BAF-1D26-A42D-72C62D00E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69"/>
            <a:ext cx="9145191" cy="514283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5389" y="3248104"/>
            <a:ext cx="2377107" cy="28813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r">
              <a:buFontTx/>
              <a:buNone/>
              <a:defRPr sz="1425" b="0" i="0">
                <a:solidFill>
                  <a:schemeClr val="accent1"/>
                </a:solidFill>
                <a:latin typeface="+mn-lt"/>
                <a:cs typeface="CiscoSansTT ExtraLight"/>
              </a:defRPr>
            </a:lvl1pPr>
            <a:lvl2pPr marL="3427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>
              <a:buFontTx/>
              <a:buNone/>
            </a:pPr>
            <a:r>
              <a:rPr lang="en-GB"/>
              <a:t>Presenter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075389" y="3441769"/>
            <a:ext cx="2377107" cy="28813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algn="r">
              <a:buFontTx/>
              <a:buNone/>
              <a:defRPr lang="en-GB" sz="1125" b="0" i="0" dirty="0">
                <a:solidFill>
                  <a:schemeClr val="accent1"/>
                </a:solidFill>
                <a:cs typeface="CiscoSansTT ExtraLight"/>
              </a:defRPr>
            </a:lvl1pPr>
          </a:lstStyle>
          <a:p>
            <a:pPr marL="0" lvl="0" indent="0">
              <a:buNone/>
            </a:pPr>
            <a:r>
              <a:rPr lang="en-GB"/>
              <a:t>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030124" y="2187570"/>
            <a:ext cx="4430279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r">
              <a:buFont typeface="Arial" panose="020B0604020202020204" pitchFamily="34" charset="0"/>
              <a:buNone/>
              <a:defRPr sz="1800" b="0" i="0" baseline="0">
                <a:solidFill>
                  <a:schemeClr val="tx1"/>
                </a:solidFill>
                <a:latin typeface="+mj-lt"/>
                <a:cs typeface="CiscoSansTT ExtraLight"/>
              </a:defRPr>
            </a:lvl1pPr>
            <a:lvl2pPr marL="304711" indent="0">
              <a:buNone/>
              <a:defRPr/>
            </a:lvl2pPr>
            <a:lvl3pPr marL="427304" indent="0">
              <a:buNone/>
              <a:defRPr/>
            </a:lvl3pPr>
            <a:lvl4pPr marL="516576" indent="0">
              <a:buNone/>
              <a:defRPr/>
            </a:lvl4pPr>
            <a:lvl5pPr marL="601084" indent="0">
              <a:buNone/>
              <a:defRPr/>
            </a:lvl5pPr>
          </a:lstStyle>
          <a:p>
            <a:pPr lvl="0"/>
            <a:r>
              <a:rPr lang="en-GB"/>
              <a:t>Presentation subtitle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06190" y="488951"/>
            <a:ext cx="4758978" cy="1640817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3375" b="0" i="0" spc="0" baseline="0">
                <a:solidFill>
                  <a:schemeClr val="tx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Here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99DEA6C-CDD1-025C-D1A0-FDC77309D0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149" y="3799115"/>
            <a:ext cx="2380346" cy="28813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algn="r">
              <a:defRPr lang="en-US" sz="1425" b="0" i="0" dirty="0">
                <a:solidFill>
                  <a:schemeClr val="accent1"/>
                </a:solidFill>
                <a:cs typeface="CiscoSansTT ExtraLight"/>
              </a:defRPr>
            </a:lvl1pPr>
          </a:lstStyle>
          <a:p>
            <a:pPr marL="0" lvl="0" indent="0" algn="r">
              <a:buFontTx/>
              <a:buNone/>
            </a:pPr>
            <a:r>
              <a:rPr lang="en-GB"/>
              <a:t>Presenter Name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1385984-D048-1EC1-DD90-FEEF4FCC12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72149" y="3992693"/>
            <a:ext cx="2380346" cy="288036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algn="r">
              <a:defRPr lang="en-US" sz="1125" b="0" i="0" dirty="0">
                <a:solidFill>
                  <a:schemeClr val="accent1"/>
                </a:solidFill>
                <a:cs typeface="CiscoSansTT ExtraLight"/>
              </a:defRPr>
            </a:lvl1pPr>
          </a:lstStyle>
          <a:p>
            <a:pPr marL="0" lvl="0" indent="0">
              <a:buNone/>
            </a:pPr>
            <a:r>
              <a:rPr lang="en-GB"/>
              <a:t>Title</a:t>
            </a:r>
          </a:p>
        </p:txBody>
      </p:sp>
      <p:pic>
        <p:nvPicPr>
          <p:cNvPr id="25" name="Cisco_IMPACT_Horizontal_Logotype_RGB_White.ai" descr="Cisco_IMPACT_Horizontal_Logotype_RGB_White.ai">
            <a:extLst>
              <a:ext uri="{FF2B5EF4-FFF2-40B4-BE49-F238E27FC236}">
                <a16:creationId xmlns:a16="http://schemas.microsoft.com/office/drawing/2014/main" id="{52AAF7BB-022B-D1EB-66A9-F60941D2C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931" y="238125"/>
            <a:ext cx="1081945" cy="14287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FA945D01-372B-A8FD-BF63-71501651F3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3283" y="3799115"/>
            <a:ext cx="2380346" cy="28813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algn="r">
              <a:defRPr lang="en-US" sz="1425" b="0" i="0" dirty="0">
                <a:solidFill>
                  <a:schemeClr val="accent1"/>
                </a:solidFill>
                <a:cs typeface="CiscoSansTT ExtraLight"/>
              </a:defRPr>
            </a:lvl1pPr>
          </a:lstStyle>
          <a:p>
            <a:pPr marL="0" lvl="0" indent="0" algn="r">
              <a:buFontTx/>
              <a:buNone/>
            </a:pPr>
            <a:r>
              <a:rPr lang="en-GB"/>
              <a:t>Presenter Name</a:t>
            </a:r>
            <a:endParaRPr lang="en-US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8411545-BCD5-5923-C6D4-B87603899E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3283" y="3992693"/>
            <a:ext cx="2380346" cy="288036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algn="r">
              <a:defRPr lang="en-US" sz="1125" b="0" i="0" dirty="0">
                <a:solidFill>
                  <a:schemeClr val="accent1"/>
                </a:solidFill>
                <a:cs typeface="CiscoSansTT ExtraLight"/>
              </a:defRPr>
            </a:lvl1pPr>
          </a:lstStyle>
          <a:p>
            <a:pPr marL="0" lvl="0" indent="0">
              <a:buNone/>
            </a:pPr>
            <a:r>
              <a:rPr lang="en-GB"/>
              <a:t>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5BF8D176-75EE-DFEF-F190-D9556C335D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53283" y="3248286"/>
            <a:ext cx="2380346" cy="28813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algn="r">
              <a:defRPr lang="en-US" sz="1425" b="0" i="0" dirty="0">
                <a:solidFill>
                  <a:schemeClr val="accent1"/>
                </a:solidFill>
                <a:cs typeface="CiscoSansTT ExtraLight"/>
              </a:defRPr>
            </a:lvl1pPr>
          </a:lstStyle>
          <a:p>
            <a:pPr marL="0" lvl="0" indent="0" algn="r">
              <a:buFontTx/>
              <a:buNone/>
            </a:pPr>
            <a:r>
              <a:rPr lang="en-GB"/>
              <a:t>Presenter Name</a:t>
            </a:r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44DC416-62F1-2BC0-BB25-A66BEF860E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3283" y="3441864"/>
            <a:ext cx="2380346" cy="288036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algn="r">
              <a:defRPr lang="en-US" sz="1125" b="0" i="0" dirty="0">
                <a:solidFill>
                  <a:schemeClr val="accent1"/>
                </a:solidFill>
                <a:cs typeface="CiscoSansTT ExtraLight"/>
              </a:defRPr>
            </a:lvl1pPr>
          </a:lstStyle>
          <a:p>
            <a:pPr marL="0" lvl="0" indent="0">
              <a:buNone/>
            </a:pPr>
            <a:r>
              <a:rPr lang="en-GB"/>
              <a:t>Title</a:t>
            </a:r>
          </a:p>
        </p:txBody>
      </p:sp>
      <p:pic>
        <p:nvPicPr>
          <p:cNvPr id="8" name="Cisco_IMPACT_Horizontal_Logotype_RGB_White.ai" descr="Cisco_IMPACT_Horizontal_Logotype_RGB_White.ai">
            <a:extLst>
              <a:ext uri="{FF2B5EF4-FFF2-40B4-BE49-F238E27FC236}">
                <a16:creationId xmlns:a16="http://schemas.microsoft.com/office/drawing/2014/main" id="{E66FAE74-BB34-843C-ACA7-A96D145518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23931" y="238125"/>
            <a:ext cx="1081945" cy="142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B5341F-D76C-D64C-EB6E-DA2AF851BC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01768" y="4673201"/>
            <a:ext cx="1200463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0371" y="531812"/>
            <a:ext cx="4149225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3750" spc="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en-GB"/>
              <a:t>Use this slide for transitions</a:t>
            </a:r>
            <a:endParaRPr lang="en-US"/>
          </a:p>
        </p:txBody>
      </p:sp>
      <p:pic>
        <p:nvPicPr>
          <p:cNvPr id="2" name="Cisco_IMPACT_Horizontal_Logotype_RGB_White.ai" descr="Cisco_IMPACT_Horizontal_Logotype_RGB_White.ai">
            <a:extLst>
              <a:ext uri="{FF2B5EF4-FFF2-40B4-BE49-F238E27FC236}">
                <a16:creationId xmlns:a16="http://schemas.microsoft.com/office/drawing/2014/main" id="{FCC7C084-7CB6-9D9F-E6E0-DA713D281E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23931" y="238125"/>
            <a:ext cx="1081945" cy="142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353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0371" y="531812"/>
            <a:ext cx="4149225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3750" spc="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en-GB"/>
              <a:t>Use this slide for transitions</a:t>
            </a:r>
            <a:endParaRPr lang="en-US"/>
          </a:p>
        </p:txBody>
      </p:sp>
      <p:pic>
        <p:nvPicPr>
          <p:cNvPr id="2" name="Cisco_IMPACT_Horizontal_Logotype_RGB_White.ai" descr="Cisco_IMPACT_Horizontal_Logotype_RGB_White.ai">
            <a:extLst>
              <a:ext uri="{FF2B5EF4-FFF2-40B4-BE49-F238E27FC236}">
                <a16:creationId xmlns:a16="http://schemas.microsoft.com/office/drawing/2014/main" id="{72C01BC5-1178-3935-FD64-8C252840D9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23931" y="238125"/>
            <a:ext cx="1081945" cy="142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4460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0371" y="531812"/>
            <a:ext cx="4149225" cy="405923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750" b="0" i="0" spc="0" baseline="0">
                <a:solidFill>
                  <a:schemeClr val="tx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Use this slide for transitions</a:t>
            </a:r>
            <a:endParaRPr lang="en-US"/>
          </a:p>
        </p:txBody>
      </p:sp>
      <p:pic>
        <p:nvPicPr>
          <p:cNvPr id="2" name="Cisco_IMPACT_Horizontal_Logotype_RGB_White.ai" descr="Cisco_IMPACT_Horizontal_Logotype_RGB_White.ai">
            <a:extLst>
              <a:ext uri="{FF2B5EF4-FFF2-40B4-BE49-F238E27FC236}">
                <a16:creationId xmlns:a16="http://schemas.microsoft.com/office/drawing/2014/main" id="{2C6E4E3F-EC9D-C2F7-7FF6-0A3C7AFE0E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23931" y="238125"/>
            <a:ext cx="1081945" cy="142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4205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DDDBDC7-87E5-8201-5A71-F124EEC50E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49301" y="3916058"/>
            <a:ext cx="3599460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437">
              <a:lnSpc>
                <a:spcPct val="100000"/>
              </a:lnSpc>
              <a:spcBef>
                <a:spcPct val="50000"/>
              </a:spcBef>
              <a:buNone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Attribution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33399" y="531816"/>
            <a:ext cx="3815362" cy="3287575"/>
          </a:xfrm>
          <a:prstGeom prst="rect">
            <a:avLst/>
          </a:prstGeom>
        </p:spPr>
        <p:txBody>
          <a:bodyPr>
            <a:noAutofit/>
          </a:bodyPr>
          <a:lstStyle>
            <a:lvl1pPr marL="171411" indent="-171411" algn="l">
              <a:lnSpc>
                <a:spcPct val="100000"/>
              </a:lnSpc>
              <a:tabLst/>
              <a:defRPr sz="2700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US"/>
              <a:t>“Click to edit quote text.”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B6ACC0C1-22F2-4AAC-C942-1F5B96D0ADA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84029" y="4808889"/>
            <a:ext cx="3401050" cy="15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70" tIns="30784" rIns="61570" bIns="30784" anchor="b">
            <a:spAutoFit/>
          </a:bodyPr>
          <a:lstStyle/>
          <a:p>
            <a:pPr defTabSz="61060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0" baseline="0">
                <a:solidFill>
                  <a:schemeClr val="tx1">
                    <a:alpha val="34000"/>
                  </a:schemeClr>
                </a:solidFill>
                <a:latin typeface="CiscoSansTT Light" panose="020B0503020201020303" pitchFamily="34" charset="0"/>
                <a:ea typeface="+mn-ea"/>
                <a:cs typeface="CiscoSans Thin"/>
              </a:rPr>
              <a:t>© 2023  Cisco and/or its affiliates. All rights reserved. Cisco Confidential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B40F0A6-C48D-26CF-0A0C-F28FA134F4E1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84029" y="4808889"/>
            <a:ext cx="3401050" cy="15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70" tIns="30784" rIns="61570" bIns="30784" anchor="b">
            <a:spAutoFit/>
          </a:bodyPr>
          <a:lstStyle/>
          <a:p>
            <a:pPr defTabSz="61060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0" baseline="0">
                <a:solidFill>
                  <a:schemeClr val="tx1">
                    <a:alpha val="34000"/>
                  </a:schemeClr>
                </a:solidFill>
                <a:latin typeface="CiscoSansTT Light" panose="020B0503020201020303" pitchFamily="34" charset="0"/>
                <a:ea typeface="+mn-ea"/>
                <a:cs typeface="CiscoSans Thin"/>
              </a:rPr>
              <a:t>© 2023  Cisco and/or its affiliates. All rights reserved.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6302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6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white lines&#10;&#10;Description automatically generated">
            <a:extLst>
              <a:ext uri="{FF2B5EF4-FFF2-40B4-BE49-F238E27FC236}">
                <a16:creationId xmlns:a16="http://schemas.microsoft.com/office/drawing/2014/main" id="{8432D4FD-F2C1-9A3C-8DB7-B4C59D777A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E040945A-BEC7-1744-8395-977A5917D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</p:spTree>
    <p:extLst>
      <p:ext uri="{BB962C8B-B14F-4D97-AF65-F5344CB8AC3E}">
        <p14:creationId xmlns:p14="http://schemas.microsoft.com/office/powerpoint/2010/main" val="337608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25918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6F81BD7-DCFC-A245-BC3D-206697A2CA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14" y="1260478"/>
            <a:ext cx="8217535" cy="3330572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1800" b="0" i="0" dirty="0">
                <a:ea typeface="CiscoSansTT Thin" charset="0"/>
                <a:cs typeface="CiscoSansTT Thin" charset="0"/>
              </a:defRPr>
            </a:lvl1pPr>
            <a:lvl2pPr>
              <a:defRPr lang="en-GB" sz="1500" b="0" i="0" dirty="0">
                <a:ea typeface="CiscoSansTT Thin" charset="0"/>
                <a:cs typeface="CiscoSansTT Thin" charset="0"/>
              </a:defRPr>
            </a:lvl2pPr>
            <a:lvl3pPr>
              <a:defRPr lang="en-GB" sz="1500" b="0" i="0" dirty="0">
                <a:ea typeface="CiscoSansTT Thin" charset="0"/>
                <a:cs typeface="CiscoSansTT Thin" charset="0"/>
              </a:defRPr>
            </a:lvl3pPr>
            <a:lvl4pPr>
              <a:defRPr lang="en-GB" sz="1350" b="0" i="0" dirty="0">
                <a:ea typeface="CiscoSansTT Thin" charset="0"/>
                <a:cs typeface="CiscoSansTT Thin" charset="0"/>
              </a:defRPr>
            </a:lvl4pPr>
            <a:lvl5pPr>
              <a:defRPr lang="en-US" sz="1050" b="0" i="0" dirty="0">
                <a:ea typeface="CiscoSansTT Thin" charset="0"/>
                <a:cs typeface="CiscoSansTT Thin" charset="0"/>
              </a:defRPr>
            </a:lvl5pPr>
          </a:lstStyle>
          <a:p>
            <a:pPr marL="228548" lvl="0" indent="-171411">
              <a:spcBef>
                <a:spcPts val="1110"/>
              </a:spcBef>
              <a:buSzPct val="80000"/>
              <a:buFont typeface="Arial"/>
            </a:pPr>
            <a:r>
              <a:rPr lang="en-GB"/>
              <a:t>First level</a:t>
            </a:r>
          </a:p>
          <a:p>
            <a:pPr marL="457096" lvl="1" indent="-165062">
              <a:spcBef>
                <a:spcPts val="450"/>
              </a:spcBef>
              <a:buSzPct val="80000"/>
              <a:buFont typeface="Arial"/>
            </a:pPr>
            <a:r>
              <a:rPr lang="en-GB"/>
              <a:t>Second level</a:t>
            </a:r>
          </a:p>
          <a:p>
            <a:pPr marL="685643" lvl="2" indent="-109513">
              <a:buClr>
                <a:schemeClr val="tx2"/>
              </a:buClr>
              <a:buSzPct val="80000"/>
              <a:buFont typeface="Arial"/>
            </a:pPr>
            <a:r>
              <a:rPr lang="en-GB"/>
              <a:t>Third level</a:t>
            </a:r>
          </a:p>
          <a:p>
            <a:pPr marL="910827" lvl="3" indent="-171376">
              <a:buClr>
                <a:schemeClr val="tx2"/>
              </a:buClr>
              <a:buSzPct val="80000"/>
              <a:buFont typeface="Arial"/>
            </a:pPr>
            <a:r>
              <a:rPr lang="en-GB"/>
              <a:t>Fourth level</a:t>
            </a:r>
          </a:p>
          <a:p>
            <a:pPr marL="1082203" lvl="4" indent="-168202">
              <a:buClr>
                <a:schemeClr val="tx2"/>
              </a:buClr>
              <a:buSzPct val="80000"/>
              <a:buFont typeface="Arial"/>
            </a:pPr>
            <a:r>
              <a:rPr lang="en-GB"/>
              <a:t>Fifth level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4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+ Subhead +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D20958-3AB8-EE30-568F-E1E6CB56A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5524" y="3067050"/>
            <a:ext cx="988475" cy="207577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9414" y="1693863"/>
            <a:ext cx="8219176" cy="2916238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1800" b="0" i="0" dirty="0">
                <a:ea typeface="CiscoSansTT Thin" charset="0"/>
                <a:cs typeface="CiscoSansTT Thin" charset="0"/>
              </a:defRPr>
            </a:lvl1pPr>
            <a:lvl2pPr>
              <a:defRPr lang="en-GB" sz="1500" b="0" i="0" dirty="0">
                <a:ea typeface="CiscoSansTT Thin" charset="0"/>
                <a:cs typeface="CiscoSansTT Thin" charset="0"/>
              </a:defRPr>
            </a:lvl2pPr>
            <a:lvl3pPr>
              <a:defRPr lang="en-GB" sz="1500" b="0" i="0" dirty="0">
                <a:ea typeface="CiscoSansTT Thin" charset="0"/>
                <a:cs typeface="CiscoSansTT Thin" charset="0"/>
              </a:defRPr>
            </a:lvl3pPr>
            <a:lvl4pPr>
              <a:defRPr lang="en-GB" sz="1350" b="0" i="0" dirty="0">
                <a:ea typeface="CiscoSansTT Thin" charset="0"/>
                <a:cs typeface="CiscoSansTT Thin" charset="0"/>
              </a:defRPr>
            </a:lvl4pPr>
            <a:lvl5pPr>
              <a:defRPr lang="en-US" sz="1050" b="0" i="0" dirty="0">
                <a:ea typeface="CiscoSansTT Thin" charset="0"/>
                <a:cs typeface="CiscoSansTT Thin" charset="0"/>
              </a:defRPr>
            </a:lvl5pPr>
          </a:lstStyle>
          <a:p>
            <a:pPr marL="228548" lvl="0" indent="-171411">
              <a:spcBef>
                <a:spcPts val="1110"/>
              </a:spcBef>
              <a:buSzPct val="80000"/>
              <a:buFont typeface="Arial"/>
            </a:pPr>
            <a:r>
              <a:rPr lang="en-GB"/>
              <a:t>First level</a:t>
            </a:r>
          </a:p>
          <a:p>
            <a:pPr marL="457096" lvl="1" indent="-165062">
              <a:spcBef>
                <a:spcPts val="450"/>
              </a:spcBef>
              <a:buSzPct val="80000"/>
              <a:buFont typeface="Arial"/>
            </a:pPr>
            <a:r>
              <a:rPr lang="en-GB"/>
              <a:t>Second level</a:t>
            </a:r>
          </a:p>
          <a:p>
            <a:pPr marL="685643" lvl="2" indent="-109513">
              <a:buClr>
                <a:schemeClr val="tx2"/>
              </a:buClr>
              <a:buSzPct val="80000"/>
              <a:buFont typeface="Arial"/>
            </a:pPr>
            <a:r>
              <a:rPr lang="en-GB"/>
              <a:t>Third level</a:t>
            </a:r>
          </a:p>
          <a:p>
            <a:pPr marL="910827" lvl="3" indent="-171376">
              <a:buClr>
                <a:schemeClr val="tx2"/>
              </a:buClr>
              <a:buSzPct val="80000"/>
              <a:buFont typeface="Arial"/>
            </a:pPr>
            <a:r>
              <a:rPr lang="en-GB"/>
              <a:t>Fourth level</a:t>
            </a:r>
          </a:p>
          <a:p>
            <a:pPr marL="1082203" lvl="4" indent="-168202">
              <a:buClr>
                <a:schemeClr val="tx2"/>
              </a:buClr>
              <a:buSzPct val="80000"/>
              <a:buFont typeface="Arial"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26044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03DC3-66A6-E046-AA44-6D4BF665BA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150" y="1274764"/>
            <a:ext cx="8260440" cy="355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US" sz="1799" b="1" i="0" smtClean="0">
                <a:latin typeface="CiscoSansTT" panose="020B0503020201020303" pitchFamily="34" charset="0"/>
                <a:cs typeface="ＭＳ Ｐゴシック" charset="0"/>
              </a:defRPr>
            </a:lvl1pPr>
            <a:lvl2pPr>
              <a:defRPr lang="en-US" smtClean="0">
                <a:latin typeface="Arial" charset="0"/>
                <a:cs typeface="ＭＳ Ｐゴシック" charset="0"/>
              </a:defRPr>
            </a:lvl2pPr>
            <a:lvl3pPr>
              <a:defRPr lang="en-US" smtClean="0">
                <a:latin typeface="Arial" charset="0"/>
                <a:cs typeface="ＭＳ Ｐゴシック" charset="0"/>
              </a:defRPr>
            </a:lvl3pPr>
            <a:lvl4pPr>
              <a:defRPr lang="en-US" smtClean="0">
                <a:latin typeface="Arial" charset="0"/>
                <a:cs typeface="ＭＳ Ｐゴシック" charset="0"/>
              </a:defRPr>
            </a:lvl4pPr>
            <a:lvl5pPr>
              <a:defRPr lang="en-US">
                <a:latin typeface="Arial" charset="0"/>
                <a:cs typeface="ＭＳ Ｐゴシック" charset="0"/>
              </a:defRPr>
            </a:lvl5pPr>
          </a:lstStyle>
          <a:p>
            <a:pPr lvl="0" defTabSz="457096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D94E5-3BF4-C467-1F4F-32C44E11AE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5524" y="3067050"/>
            <a:ext cx="988475" cy="207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9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DCE8E8-30DB-570D-0C5B-9896A84FE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5524" y="3067050"/>
            <a:ext cx="988475" cy="2075779"/>
          </a:xfrm>
          <a:prstGeom prst="rect">
            <a:avLst/>
          </a:prstGeom>
        </p:spPr>
      </p:pic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25918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B90947B-078B-1147-A65B-440AB0103F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12" y="1260478"/>
            <a:ext cx="3848100" cy="3330572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1800" b="0" i="0" dirty="0">
                <a:ea typeface="CiscoSansTT Thin" charset="0"/>
                <a:cs typeface="CiscoSansTT Thin" charset="0"/>
              </a:defRPr>
            </a:lvl1pPr>
            <a:lvl2pPr>
              <a:defRPr lang="en-GB" sz="1500" b="0" i="0" dirty="0">
                <a:ea typeface="CiscoSansTT Thin" charset="0"/>
                <a:cs typeface="CiscoSansTT Thin" charset="0"/>
              </a:defRPr>
            </a:lvl2pPr>
            <a:lvl3pPr>
              <a:defRPr lang="en-GB" sz="1500" b="0" i="0" dirty="0">
                <a:ea typeface="CiscoSansTT Thin" charset="0"/>
                <a:cs typeface="CiscoSansTT Thin" charset="0"/>
              </a:defRPr>
            </a:lvl3pPr>
            <a:lvl4pPr>
              <a:defRPr lang="en-GB" sz="1350" b="0" i="0" dirty="0">
                <a:ea typeface="CiscoSansTT Thin" charset="0"/>
                <a:cs typeface="CiscoSansTT Thin" charset="0"/>
              </a:defRPr>
            </a:lvl4pPr>
            <a:lvl5pPr>
              <a:defRPr lang="en-US" sz="1050" b="0" i="0" dirty="0">
                <a:ea typeface="CiscoSansTT Thin" charset="0"/>
                <a:cs typeface="CiscoSansTT Thin" charset="0"/>
              </a:defRPr>
            </a:lvl5pPr>
          </a:lstStyle>
          <a:p>
            <a:pPr marL="228548" lvl="0" indent="-171411">
              <a:spcBef>
                <a:spcPts val="1110"/>
              </a:spcBef>
              <a:buSzPct val="80000"/>
              <a:buFont typeface="Arial"/>
            </a:pPr>
            <a:r>
              <a:rPr lang="en-GB"/>
              <a:t>First level</a:t>
            </a:r>
          </a:p>
          <a:p>
            <a:pPr marL="457096" lvl="1" indent="-165062">
              <a:spcBef>
                <a:spcPts val="450"/>
              </a:spcBef>
              <a:buSzPct val="80000"/>
              <a:buFont typeface="Arial"/>
            </a:pPr>
            <a:r>
              <a:rPr lang="en-GB"/>
              <a:t>Second level</a:t>
            </a:r>
          </a:p>
          <a:p>
            <a:pPr marL="685643" lvl="2" indent="-109513">
              <a:buClr>
                <a:schemeClr val="tx2"/>
              </a:buClr>
              <a:buSzPct val="80000"/>
              <a:buFont typeface="Arial"/>
            </a:pPr>
            <a:r>
              <a:rPr lang="en-GB"/>
              <a:t>Third level</a:t>
            </a:r>
          </a:p>
          <a:p>
            <a:pPr marL="910827" lvl="3" indent="-171376">
              <a:buClr>
                <a:schemeClr val="tx2"/>
              </a:buClr>
              <a:buSzPct val="80000"/>
              <a:buFont typeface="Arial"/>
            </a:pPr>
            <a:r>
              <a:rPr lang="en-GB"/>
              <a:t>Fourth level</a:t>
            </a:r>
          </a:p>
          <a:p>
            <a:pPr marL="1082203" lvl="4" indent="-168202">
              <a:buClr>
                <a:schemeClr val="tx2"/>
              </a:buClr>
              <a:buSzPct val="80000"/>
              <a:buFont typeface="Arial"/>
            </a:pPr>
            <a:r>
              <a:rPr lang="en-GB"/>
              <a:t>Fifth level     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776C416-8694-324F-A99E-2FF5A7B443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68850" y="1260478"/>
            <a:ext cx="3928099" cy="3340100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1800" b="0" i="0" dirty="0">
                <a:ea typeface="CiscoSansTT Thin" charset="0"/>
                <a:cs typeface="CiscoSansTT Thin" charset="0"/>
              </a:defRPr>
            </a:lvl1pPr>
            <a:lvl2pPr>
              <a:defRPr lang="en-GB" sz="1500" b="0" i="0" dirty="0">
                <a:ea typeface="CiscoSansTT Thin" charset="0"/>
                <a:cs typeface="CiscoSansTT Thin" charset="0"/>
              </a:defRPr>
            </a:lvl2pPr>
            <a:lvl3pPr>
              <a:defRPr lang="en-GB" sz="1500" b="0" i="0" dirty="0">
                <a:ea typeface="CiscoSansTT Thin" charset="0"/>
                <a:cs typeface="CiscoSansTT Thin" charset="0"/>
              </a:defRPr>
            </a:lvl3pPr>
            <a:lvl4pPr>
              <a:defRPr lang="en-GB" sz="1350" b="0" i="0" dirty="0">
                <a:ea typeface="CiscoSansTT Thin" charset="0"/>
                <a:cs typeface="CiscoSansTT Thin" charset="0"/>
              </a:defRPr>
            </a:lvl4pPr>
            <a:lvl5pPr>
              <a:defRPr lang="en-US" sz="1050" b="0" i="0" dirty="0">
                <a:ea typeface="CiscoSansTT Thin" charset="0"/>
                <a:cs typeface="CiscoSansTT Thin" charset="0"/>
              </a:defRPr>
            </a:lvl5pPr>
          </a:lstStyle>
          <a:p>
            <a:pPr marL="228548" lvl="0" indent="-171411">
              <a:spcBef>
                <a:spcPts val="1110"/>
              </a:spcBef>
              <a:buSzPct val="80000"/>
              <a:buFont typeface="Arial"/>
            </a:pPr>
            <a:r>
              <a:rPr lang="en-GB"/>
              <a:t>First level</a:t>
            </a:r>
          </a:p>
          <a:p>
            <a:pPr marL="457096" lvl="1" indent="-165062">
              <a:spcBef>
                <a:spcPts val="450"/>
              </a:spcBef>
              <a:buSzPct val="80000"/>
              <a:buFont typeface="Arial"/>
            </a:pPr>
            <a:r>
              <a:rPr lang="en-GB"/>
              <a:t>Second level</a:t>
            </a:r>
          </a:p>
          <a:p>
            <a:pPr marL="685643" lvl="2" indent="-109513">
              <a:buClr>
                <a:schemeClr val="tx2"/>
              </a:buClr>
              <a:buSzPct val="80000"/>
              <a:buFont typeface="Arial"/>
            </a:pPr>
            <a:r>
              <a:rPr lang="en-GB"/>
              <a:t>Third level</a:t>
            </a:r>
          </a:p>
          <a:p>
            <a:pPr marL="910827" lvl="3" indent="-171376">
              <a:buClr>
                <a:schemeClr val="tx2"/>
              </a:buClr>
              <a:buSzPct val="80000"/>
              <a:buFont typeface="Arial"/>
            </a:pPr>
            <a:r>
              <a:rPr lang="en-GB"/>
              <a:t>Fourth level</a:t>
            </a:r>
          </a:p>
          <a:p>
            <a:pPr marL="1082203" lvl="4" indent="-168202">
              <a:buClr>
                <a:schemeClr val="tx2"/>
              </a:buClr>
              <a:buSzPct val="80000"/>
              <a:buFont typeface="Arial"/>
            </a:pPr>
            <a:r>
              <a:rPr lang="en-GB"/>
              <a:t>Fifth level     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DFDCAE-AF74-72D8-5887-6B301EFE61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5524" y="3067050"/>
            <a:ext cx="988475" cy="207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7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25918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6FBFF-A706-82E4-59FE-7386BBA84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5524" y="3067050"/>
            <a:ext cx="988475" cy="20757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1A2CF2-29FB-B435-C9B2-581262B6E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5524" y="3067050"/>
            <a:ext cx="988475" cy="207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25918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12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Half_Page_Picture_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>
            <a:extLst>
              <a:ext uri="{FF2B5EF4-FFF2-40B4-BE49-F238E27FC236}">
                <a16:creationId xmlns:a16="http://schemas.microsoft.com/office/drawing/2014/main" id="{06A27279-FAEA-5045-9C4B-A3AD20BBEE9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7766" y="1659733"/>
            <a:ext cx="3807181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05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3375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34972-F04F-D1E7-E3B4-5CDBF7B8B1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66045" y="0"/>
            <a:ext cx="4577955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582E937-6AB3-DA81-FF98-C5209EB9EFF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84029" y="4808889"/>
            <a:ext cx="3401050" cy="15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70" tIns="30784" rIns="61570" bIns="30784" anchor="b">
            <a:spAutoFit/>
          </a:bodyPr>
          <a:lstStyle/>
          <a:p>
            <a:pPr defTabSz="61060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0" baseline="0">
                <a:solidFill>
                  <a:schemeClr val="tx1">
                    <a:alpha val="34000"/>
                  </a:schemeClr>
                </a:solidFill>
                <a:latin typeface="CiscoSansTT Light" panose="020B0503020201020303" pitchFamily="34" charset="0"/>
                <a:ea typeface="+mn-ea"/>
                <a:cs typeface="CiscoSans Thin"/>
              </a:rPr>
              <a:t>© 2023  Cisco and/or its affiliates. All rights reserved. Cisco Confidential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7B6FC7A-B805-AFA9-4C1B-A460302848BF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84029" y="4808889"/>
            <a:ext cx="3401050" cy="15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70" tIns="30784" rIns="61570" bIns="30784" anchor="b">
            <a:spAutoFit/>
          </a:bodyPr>
          <a:lstStyle/>
          <a:p>
            <a:pPr defTabSz="61060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0" baseline="0">
                <a:solidFill>
                  <a:schemeClr val="tx1">
                    <a:alpha val="34000"/>
                  </a:schemeClr>
                </a:solidFill>
                <a:latin typeface="CiscoSansTT Light" panose="020B0503020201020303" pitchFamily="34" charset="0"/>
                <a:ea typeface="+mn-ea"/>
                <a:cs typeface="CiscoSans Thin"/>
              </a:rPr>
              <a:t>© 2023  Cisco and/or its affiliates. All rights reserved.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1528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8" orient="horz" pos="1392">
          <p15:clr>
            <a:srgbClr val="FBAE40"/>
          </p15:clr>
        </p15:guide>
        <p15:guide id="9" orient="horz" pos="2924">
          <p15:clr>
            <a:srgbClr val="FBAE40"/>
          </p15:clr>
        </p15:guide>
        <p15:guide id="10" pos="3652">
          <p15:clr>
            <a:srgbClr val="FBAE40"/>
          </p15:clr>
        </p15:guide>
        <p15:guide id="11" pos="402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+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1511" y="1467612"/>
            <a:ext cx="3663126" cy="3128201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buClr>
                <a:schemeClr val="tx2"/>
              </a:buClr>
              <a:defRPr lang="en-US" sz="1800" b="0" i="0" dirty="0">
                <a:ea typeface="CiscoSansTT Thin" charset="0"/>
                <a:cs typeface="CiscoSansTT Thin" charset="0"/>
              </a:defRPr>
            </a:lvl1pPr>
            <a:lvl2pPr>
              <a:buClr>
                <a:schemeClr val="tx2"/>
              </a:buClr>
              <a:defRPr lang="en-US" sz="1500" b="0" i="0" dirty="0">
                <a:ea typeface="CiscoSansTT Thin" charset="0"/>
                <a:cs typeface="CiscoSansTT Thin" charset="0"/>
              </a:defRPr>
            </a:lvl2pPr>
            <a:lvl3pPr>
              <a:buClr>
                <a:schemeClr val="tx2"/>
              </a:buClr>
              <a:defRPr lang="en-US" sz="1500" b="0" i="0" dirty="0">
                <a:ea typeface="CiscoSansTT Thin" charset="0"/>
                <a:cs typeface="CiscoSansTT Thin" charset="0"/>
              </a:defRPr>
            </a:lvl3pPr>
            <a:lvl4pPr>
              <a:buClr>
                <a:schemeClr val="tx2"/>
              </a:buClr>
              <a:defRPr lang="en-US" sz="1350" b="0" i="0" dirty="0">
                <a:ea typeface="CiscoSansTT Thin" charset="0"/>
                <a:cs typeface="CiscoSansTT Thin" charset="0"/>
              </a:defRPr>
            </a:lvl4pPr>
            <a:lvl5pPr>
              <a:buClr>
                <a:schemeClr val="tx2"/>
              </a:buClr>
              <a:defRPr lang="en-US" sz="1050" b="0" i="0" dirty="0">
                <a:ea typeface="CiscoSansTT Thin" charset="0"/>
                <a:cs typeface="CiscoSansTT Thin" charset="0"/>
              </a:defRPr>
            </a:lvl5pPr>
          </a:lstStyle>
          <a:p>
            <a:pPr marL="228548" lvl="0" indent="-171411">
              <a:spcBef>
                <a:spcPts val="1110"/>
              </a:spcBef>
              <a:buSzPct val="80000"/>
              <a:buFont typeface="Arial"/>
            </a:pPr>
            <a:r>
              <a:rPr lang="en-US"/>
              <a:t>Click to edit Master text styles</a:t>
            </a:r>
          </a:p>
          <a:p>
            <a:pPr marL="228548" lvl="1" indent="-171411">
              <a:spcBef>
                <a:spcPts val="1110"/>
              </a:spcBef>
              <a:buSzPct val="80000"/>
              <a:buFont typeface="Arial"/>
            </a:pPr>
            <a:r>
              <a:rPr lang="en-US"/>
              <a:t>Second level</a:t>
            </a:r>
          </a:p>
          <a:p>
            <a:pPr marL="228548" lvl="2" indent="-171411">
              <a:spcBef>
                <a:spcPts val="1110"/>
              </a:spcBef>
              <a:buSzPct val="80000"/>
              <a:buFont typeface="Arial"/>
            </a:pPr>
            <a:r>
              <a:rPr lang="en-US"/>
              <a:t>Third level</a:t>
            </a:r>
          </a:p>
          <a:p>
            <a:pPr marL="228548" lvl="3" indent="-171411">
              <a:spcBef>
                <a:spcPts val="1110"/>
              </a:spcBef>
              <a:buSzPct val="80000"/>
              <a:buFont typeface="Arial"/>
            </a:pPr>
            <a:r>
              <a:rPr lang="en-US"/>
              <a:t>Fourth level</a:t>
            </a:r>
          </a:p>
          <a:p>
            <a:pPr marL="228548" lvl="4" indent="-171411">
              <a:spcBef>
                <a:spcPts val="1110"/>
              </a:spcBef>
              <a:buSzPct val="80000"/>
              <a:buFont typeface="Arial"/>
            </a:pPr>
            <a:r>
              <a:rPr lang="en-US"/>
              <a:t>Fifth level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8914" y="338328"/>
            <a:ext cx="3752416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Chart Placeholder 5">
            <a:extLst>
              <a:ext uri="{FF2B5EF4-FFF2-40B4-BE49-F238E27FC236}">
                <a16:creationId xmlns:a16="http://schemas.microsoft.com/office/drawing/2014/main" id="{25653304-CD9E-824C-862B-ECE41833B26B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572001" y="531812"/>
            <a:ext cx="4076700" cy="405923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5010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4" pos="384">
          <p15:clr>
            <a:srgbClr val="FBAE40"/>
          </p15:clr>
        </p15:guide>
        <p15:guide id="5" pos="3463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30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e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colorful lines&#10;&#10;Description automatically generated with low confidence">
            <a:extLst>
              <a:ext uri="{FF2B5EF4-FFF2-40B4-BE49-F238E27FC236}">
                <a16:creationId xmlns:a16="http://schemas.microsoft.com/office/drawing/2014/main" id="{B71E52BC-E732-1F4A-71E3-750FC4DEB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"/>
            <a:ext cx="9144000" cy="5142161"/>
          </a:xfrm>
          <a:prstGeom prst="rect">
            <a:avLst/>
          </a:prstGeom>
        </p:spPr>
      </p:pic>
      <p:pic>
        <p:nvPicPr>
          <p:cNvPr id="2" name="Picture 1" descr="A blue background with colorful lines&#10;&#10;Description automatically generated with low confidence">
            <a:extLst>
              <a:ext uri="{FF2B5EF4-FFF2-40B4-BE49-F238E27FC236}">
                <a16:creationId xmlns:a16="http://schemas.microsoft.com/office/drawing/2014/main" id="{6E88B088-7B3C-1CCD-5EBF-ADA345A51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0"/>
            <a:ext cx="9144000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isco_IMPACT_Horizontal_Logotype_RGB_White.ai" descr="Cisco_IMPACT_Horizontal_Logotype_RGB_White.ai">
            <a:extLst>
              <a:ext uri="{FF2B5EF4-FFF2-40B4-BE49-F238E27FC236}">
                <a16:creationId xmlns:a16="http://schemas.microsoft.com/office/drawing/2014/main" id="{0A1CAF3A-60C9-FC99-005E-8353889AF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71" y="2266057"/>
            <a:ext cx="4601267" cy="607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Cisco_IMPACT_Horizontal_Logotype_RGB_White.ai" descr="Cisco_IMPACT_Horizontal_Logotype_RGB_White.ai">
            <a:extLst>
              <a:ext uri="{FF2B5EF4-FFF2-40B4-BE49-F238E27FC236}">
                <a16:creationId xmlns:a16="http://schemas.microsoft.com/office/drawing/2014/main" id="{0F43B0BF-70E3-1E4D-9768-0E84A8CC0B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6871" y="2266057"/>
            <a:ext cx="4601267" cy="6076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96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2A7A9229-4C1A-8044-BCD0-0E1206B38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pic>
        <p:nvPicPr>
          <p:cNvPr id="3" name="Picture 2" descr="A group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7E2C0C51-2533-3460-CE7F-B7BA6D49F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4220" b="28040"/>
          <a:stretch/>
        </p:blipFill>
        <p:spPr>
          <a:xfrm>
            <a:off x="4031353" y="1637414"/>
            <a:ext cx="5112647" cy="350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5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7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76612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ing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67AAB6B-16FE-95C2-6E58-2E5FC715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2" y="288059"/>
            <a:ext cx="8229600" cy="51435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ection title" descr="Section title">
            <a:extLst>
              <a:ext uri="{FF2B5EF4-FFF2-40B4-BE49-F238E27FC236}">
                <a16:creationId xmlns:a16="http://schemas.microsoft.com/office/drawing/2014/main" id="{194B3EE7-4A1E-F0EC-D3C3-FAEA1173B6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6858" cy="6858"/>
          </a:xfrm>
          <a:prstGeom prst="rect">
            <a:avLst/>
          </a:prstGeom>
        </p:spPr>
        <p:txBody>
          <a:bodyPr lIns="45720" tIns="45720" rIns="45720" b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b="0" i="0" baseline="0">
                <a:noFill/>
                <a:latin typeface="+mn-lt"/>
                <a:cs typeface="CiscoSansTT Light" panose="020B0503020201020303" pitchFamily="34" charset="0"/>
              </a:defRPr>
            </a:lvl1pPr>
            <a:lvl2pPr marL="304687" indent="0">
              <a:buNone/>
              <a:defRPr/>
            </a:lvl2pPr>
            <a:lvl3pPr marL="427269" indent="0">
              <a:buNone/>
              <a:defRPr/>
            </a:lvl3pPr>
            <a:lvl4pPr marL="516535" indent="0">
              <a:buNone/>
              <a:defRPr/>
            </a:lvl4pPr>
            <a:lvl5pPr marL="601036" indent="0">
              <a:buNone/>
              <a:defRPr/>
            </a:lvl5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114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ing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67AAB6B-16FE-95C2-6E58-2E5FC715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2" y="288059"/>
            <a:ext cx="8229600" cy="51435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ection title" descr="Section title">
            <a:extLst>
              <a:ext uri="{FF2B5EF4-FFF2-40B4-BE49-F238E27FC236}">
                <a16:creationId xmlns:a16="http://schemas.microsoft.com/office/drawing/2014/main" id="{194B3EE7-4A1E-F0EC-D3C3-FAEA1173B6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6858" cy="6858"/>
          </a:xfrm>
          <a:prstGeom prst="rect">
            <a:avLst/>
          </a:prstGeom>
        </p:spPr>
        <p:txBody>
          <a:bodyPr lIns="45720" tIns="45720" rIns="45720" b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b="0" i="0" baseline="0">
                <a:noFill/>
                <a:latin typeface="+mn-lt"/>
                <a:cs typeface="CiscoSansTT Light" panose="020B0503020201020303" pitchFamily="34" charset="0"/>
              </a:defRPr>
            </a:lvl1pPr>
            <a:lvl2pPr marL="304687" indent="0">
              <a:buNone/>
              <a:defRPr/>
            </a:lvl2pPr>
            <a:lvl3pPr marL="427269" indent="0">
              <a:buNone/>
              <a:defRPr/>
            </a:lvl3pPr>
            <a:lvl4pPr marL="516535" indent="0">
              <a:buNone/>
              <a:defRPr/>
            </a:lvl4pPr>
            <a:lvl5pPr marL="601036" indent="0">
              <a:buNone/>
              <a:defRPr/>
            </a:lvl5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64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Title only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799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3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BBA8E59-CEEA-5D41-9632-F51A1F3C4F7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21"/>
            <a:ext cx="2544460" cy="15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70" tIns="30784" rIns="61570" bIns="30784" anchor="b">
            <a:spAutoFit/>
          </a:bodyPr>
          <a:lstStyle/>
          <a:p>
            <a:pPr marL="0" marR="0" lvl="0" indent="0" algn="r" defTabSz="61059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703413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ing w 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46" y="294459"/>
            <a:ext cx="4114800" cy="2286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04687" indent="0">
              <a:buNone/>
              <a:defRPr/>
            </a:lvl2pPr>
            <a:lvl3pPr marL="427269" indent="0">
              <a:buNone/>
              <a:defRPr/>
            </a:lvl3pPr>
            <a:lvl4pPr marL="516535" indent="0">
              <a:buNone/>
              <a:defRPr/>
            </a:lvl4pPr>
            <a:lvl5pPr marL="601036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A362478-34D6-842A-DADB-69D0E6949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2" y="542051"/>
            <a:ext cx="8229600" cy="51435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87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Midnight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D1C30AEE-2CCC-1C4F-AAC7-4D22CB713D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65" y="4709661"/>
            <a:ext cx="1593916" cy="246013"/>
          </a:xfrm>
          <a:prstGeom prst="rect">
            <a:avLst/>
          </a:prstGeom>
        </p:spPr>
      </p:pic>
      <p:pic>
        <p:nvPicPr>
          <p:cNvPr id="2" name="Picture 7">
            <a:extLst>
              <a:ext uri="{FF2B5EF4-FFF2-40B4-BE49-F238E27FC236}">
                <a16:creationId xmlns:a16="http://schemas.microsoft.com/office/drawing/2014/main" id="{BB74945D-18EE-633E-7A40-FE0779D148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09602" y="431800"/>
            <a:ext cx="714359" cy="3753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BB048F-A963-2A25-461C-4A33806FB4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765" y="1401720"/>
            <a:ext cx="8286435" cy="150420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400" b="0" i="0" spc="0" baseline="0">
                <a:solidFill>
                  <a:schemeClr val="accent2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17271CE5-4825-9F68-EE17-DE34050855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5765" y="2993849"/>
            <a:ext cx="8286435" cy="398668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chemeClr val="accent2"/>
                </a:solidFill>
                <a:latin typeface="+mn-lt"/>
                <a:cs typeface="CiscoSansTT Light" panose="020B0503020201020303" pitchFamily="34" charset="0"/>
              </a:defRPr>
            </a:lvl1pPr>
            <a:lvl2pPr marL="406371" indent="0">
              <a:buNone/>
              <a:defRPr/>
            </a:lvl2pPr>
            <a:lvl3pPr marL="569863" indent="0">
              <a:buNone/>
              <a:defRPr/>
            </a:lvl3pPr>
            <a:lvl4pPr marL="688920" indent="0">
              <a:buNone/>
              <a:defRPr/>
            </a:lvl4pPr>
            <a:lvl5pPr marL="801621" indent="0">
              <a:buNone/>
              <a:defRPr/>
            </a:lvl5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9AE0E54-92B0-C9C3-FE7F-A504382A05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5765" y="3610660"/>
            <a:ext cx="8286435" cy="54864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name, Speaker title </a:t>
            </a:r>
            <a:br>
              <a:rPr lang="en-GB"/>
            </a:br>
            <a:r>
              <a:rPr lang="en-GB"/>
              <a:t>Department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77ED84A-12A8-E682-58B5-4702910102D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5765" y="4284943"/>
            <a:ext cx="8286435" cy="287338"/>
          </a:xfrm>
          <a:prstGeom prst="rect">
            <a:avLst/>
          </a:prstGeom>
        </p:spPr>
        <p:txBody>
          <a:bodyPr lIns="45720" rIns="45720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GB"/>
              <a:t>Date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42695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arning Objectiv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marker&#10;&#10;Description automatically generated">
            <a:extLst>
              <a:ext uri="{FF2B5EF4-FFF2-40B4-BE49-F238E27FC236}">
                <a16:creationId xmlns:a16="http://schemas.microsoft.com/office/drawing/2014/main" id="{838497F6-B483-C24D-A618-BB305244D2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657" t="-97886" r="-2778" b="-88205"/>
          <a:stretch/>
        </p:blipFill>
        <p:spPr>
          <a:xfrm rot="18900000">
            <a:off x="-764167" y="671924"/>
            <a:ext cx="5223126" cy="5257857"/>
          </a:xfrm>
          <a:prstGeom prst="diamond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35977C5-2F7B-7F44-B5E0-D19B891AC0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44584" y="531813"/>
            <a:ext cx="4204117" cy="39830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74320" indent="-274320">
              <a:spcBef>
                <a:spcPts val="2400"/>
              </a:spcBef>
              <a:buClr>
                <a:schemeClr val="accent1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1pPr>
            <a:lvl2pPr marL="515938" indent="-238125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2pPr>
            <a:lvl3pPr marL="742950" indent="-238125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3pPr>
            <a:lvl4pPr marL="971550" indent="-238125">
              <a:buFont typeface="Apple SD GothicNeo ExtraBold" panose="02000300000000000000" pitchFamily="2" charset="-127"/>
              <a:buChar char="▷"/>
              <a:defRPr/>
            </a:lvl4pPr>
            <a:lvl5pPr marL="1200150" indent="-238125">
              <a:buFont typeface="Apple SD GothicNeo ExtraBold" panose="02000300000000000000" pitchFamily="2" charset="-127"/>
              <a:buChar char="▷"/>
              <a:defRPr/>
            </a:lvl5pPr>
          </a:lstStyle>
          <a:p>
            <a:pPr lvl="0"/>
            <a:r>
              <a:rPr lang="en-US"/>
              <a:t>Insert topic one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DC43BC-1355-F544-8B4D-78BB1409F9B1}"/>
              </a:ext>
            </a:extLst>
          </p:cNvPr>
          <p:cNvSpPr/>
          <p:nvPr userDrawn="1"/>
        </p:nvSpPr>
        <p:spPr>
          <a:xfrm>
            <a:off x="127542" y="1418253"/>
            <a:ext cx="1903277" cy="1105079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0" i="0" u="none" kern="1200" baseline="0">
                <a:solidFill>
                  <a:schemeClr val="bg1"/>
                </a:solidFill>
                <a:latin typeface="+mj-lt"/>
                <a:cs typeface="CiscoSansTT Thin" charset="0"/>
              </a:rPr>
              <a:t>Learning Objectives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06346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–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36121" y="1172986"/>
            <a:ext cx="6400800" cy="256994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pic>
        <p:nvPicPr>
          <p:cNvPr id="5" name="Picture 4" descr="Arrow&#10;&#10;Description automatically generated">
            <a:extLst>
              <a:ext uri="{FF2B5EF4-FFF2-40B4-BE49-F238E27FC236}">
                <a16:creationId xmlns:a16="http://schemas.microsoft.com/office/drawing/2014/main" id="{A1E4FFDC-7DC8-6E41-B84B-419CB28F56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620" t="14273" r="-2088" b="14273"/>
          <a:stretch/>
        </p:blipFill>
        <p:spPr>
          <a:xfrm>
            <a:off x="2913641" y="0"/>
            <a:ext cx="6049605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6770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– Midn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80754" y="1286777"/>
            <a:ext cx="6400800" cy="256994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  <p:pic>
        <p:nvPicPr>
          <p:cNvPr id="4" name="Picture 3" descr="Arrow&#10;&#10;Description automatically generated">
            <a:extLst>
              <a:ext uri="{FF2B5EF4-FFF2-40B4-BE49-F238E27FC236}">
                <a16:creationId xmlns:a16="http://schemas.microsoft.com/office/drawing/2014/main" id="{0A557AC9-0AEB-B340-B058-A761A3F370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620" t="14273" r="-2088" b="14273"/>
          <a:stretch/>
        </p:blipFill>
        <p:spPr>
          <a:xfrm>
            <a:off x="2913641" y="0"/>
            <a:ext cx="6049605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8328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Text + Bullets – Midn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>
            <a:extLst>
              <a:ext uri="{FF2B5EF4-FFF2-40B4-BE49-F238E27FC236}">
                <a16:creationId xmlns:a16="http://schemas.microsoft.com/office/drawing/2014/main" id="{59ED322A-58A6-E644-9C54-51CAD6BFE38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20011" y="341313"/>
            <a:ext cx="3950370" cy="393192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Big Text Here</a:t>
            </a:r>
            <a:endParaRPr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5807248C-03B3-624F-A91B-D023EA0D3D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44584" y="341313"/>
            <a:ext cx="4204117" cy="3931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74320" indent="-274320">
              <a:spcBef>
                <a:spcPts val="2400"/>
              </a:spcBef>
              <a:buClr>
                <a:schemeClr val="accent1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1pPr>
            <a:lvl2pPr marL="515938" indent="-238125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2pPr>
            <a:lvl3pPr marL="742950" indent="-238125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3pPr>
            <a:lvl4pPr marL="971550" indent="-238125">
              <a:buFont typeface="Apple SD GothicNeo ExtraBold" panose="02000300000000000000" pitchFamily="2" charset="-127"/>
              <a:buChar char="▷"/>
              <a:defRPr/>
            </a:lvl4pPr>
            <a:lvl5pPr marL="1200150" indent="-238125">
              <a:buFont typeface="Apple SD GothicNeo ExtraBold" panose="02000300000000000000" pitchFamily="2" charset="-127"/>
              <a:buChar char="▷"/>
              <a:defRPr/>
            </a:lvl5pPr>
          </a:lstStyle>
          <a:p>
            <a:pPr lvl="0"/>
            <a:r>
              <a:rPr lang="en-US"/>
              <a:t>Bullet one goes here</a:t>
            </a:r>
          </a:p>
          <a:p>
            <a:pPr lvl="0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6289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1B6B5-BC5C-9C4F-B539-CDC383507B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pic>
        <p:nvPicPr>
          <p:cNvPr id="7" name="Picture 6" descr="A picture containing screenshot, design, art&#10;&#10;Description automatically generated">
            <a:extLst>
              <a:ext uri="{FF2B5EF4-FFF2-40B4-BE49-F238E27FC236}">
                <a16:creationId xmlns:a16="http://schemas.microsoft.com/office/drawing/2014/main" id="{FF565997-32B5-0D3E-B61F-D324A6F7DE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7825" b="15899"/>
          <a:stretch/>
        </p:blipFill>
        <p:spPr>
          <a:xfrm>
            <a:off x="3534228" y="1947240"/>
            <a:ext cx="5609772" cy="319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1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Text + Bullets –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>
            <a:extLst>
              <a:ext uri="{FF2B5EF4-FFF2-40B4-BE49-F238E27FC236}">
                <a16:creationId xmlns:a16="http://schemas.microsoft.com/office/drawing/2014/main" id="{59ED322A-58A6-E644-9C54-51CAD6BFE38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20011" y="341313"/>
            <a:ext cx="3950370" cy="393192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Big Text Here</a:t>
            </a:r>
            <a:endParaRPr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5807248C-03B3-624F-A91B-D023EA0D3D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44584" y="341313"/>
            <a:ext cx="4204117" cy="39319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274320" indent="-274320">
              <a:spcBef>
                <a:spcPts val="2400"/>
              </a:spcBef>
              <a:buClr>
                <a:schemeClr val="tx1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1pPr>
            <a:lvl2pPr marL="515938" indent="-238125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2pPr>
            <a:lvl3pPr marL="742950" indent="-238125">
              <a:buClr>
                <a:schemeClr val="tx2"/>
              </a:buClr>
              <a:buSzPct val="100000"/>
              <a:buFont typeface="Courier" pitchFamily="2" charset="0"/>
              <a:buChar char="‣"/>
              <a:defRPr>
                <a:solidFill>
                  <a:schemeClr val="bg1"/>
                </a:solidFill>
              </a:defRPr>
            </a:lvl3pPr>
            <a:lvl4pPr marL="971550" indent="-238125">
              <a:buFont typeface="Apple SD GothicNeo ExtraBold" panose="02000300000000000000" pitchFamily="2" charset="-127"/>
              <a:buChar char="▷"/>
              <a:defRPr/>
            </a:lvl4pPr>
            <a:lvl5pPr marL="1200150" indent="-238125">
              <a:buFont typeface="Apple SD GothicNeo ExtraBold" panose="02000300000000000000" pitchFamily="2" charset="-127"/>
              <a:buChar char="▷"/>
              <a:defRPr/>
            </a:lvl5pPr>
          </a:lstStyle>
          <a:p>
            <a:pPr lvl="0"/>
            <a:r>
              <a:rPr lang="en-US"/>
              <a:t>Bullet one goes here</a:t>
            </a:r>
          </a:p>
          <a:p>
            <a:pPr lvl="0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27988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Big Text, Small Text – 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586BE431-24C5-E54F-A4C8-A1F6009F30B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38722" y="1923291"/>
            <a:ext cx="2560320" cy="73183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##</a:t>
            </a:r>
            <a:endParaRPr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9FE0A934-72D8-3949-B463-B67D8D143A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6733" y="1923416"/>
            <a:ext cx="2560320" cy="73183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E9655FC-3F61-9F49-8308-EF0FB5AE22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2727" y="1923291"/>
            <a:ext cx="256032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sz="4000" b="0" i="0" u="none" baseline="0" smtClean="0">
                <a:solidFill>
                  <a:schemeClr val="accent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>
              <a:defRPr lang="en-US" sz="3200" smtClean="0">
                <a:solidFill>
                  <a:srgbClr val="676767"/>
                </a:solidFill>
                <a:latin typeface="Arial" charset="0"/>
              </a:defRPr>
            </a:lvl2pPr>
            <a:lvl3pPr>
              <a:defRPr lang="en-US" sz="3200" smtClean="0">
                <a:solidFill>
                  <a:srgbClr val="676767"/>
                </a:solidFill>
                <a:latin typeface="Arial" charset="0"/>
              </a:defRPr>
            </a:lvl3pPr>
            <a:lvl4pPr>
              <a:defRPr lang="en-US" sz="3200" smtClean="0">
                <a:solidFill>
                  <a:srgbClr val="676767"/>
                </a:solidFill>
                <a:latin typeface="Arial" charset="0"/>
              </a:defRPr>
            </a:lvl4pPr>
            <a:lvl5pPr>
              <a:defRPr lang="en-US" sz="3200">
                <a:solidFill>
                  <a:srgbClr val="676767"/>
                </a:solidFill>
                <a:latin typeface="Arial" charset="0"/>
              </a:defRPr>
            </a:lvl5pPr>
          </a:lstStyle>
          <a:p>
            <a:pPr lvl="0">
              <a:lnSpc>
                <a:spcPct val="80000"/>
              </a:lnSpc>
              <a:spcBef>
                <a:spcPct val="0"/>
              </a:spcBef>
            </a:pPr>
            <a:r>
              <a:rPr lang="en-US"/>
              <a:t>##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1FE9F11-9B68-8542-8CD5-4A31007623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727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7938" indent="-7938">
              <a:buClr>
                <a:schemeClr val="accent2"/>
              </a:buClr>
              <a:buNone/>
              <a:tabLst/>
              <a:defRPr lang="en-US" dirty="0">
                <a:solidFill>
                  <a:srgbClr val="16355F"/>
                </a:solidFill>
              </a:defRPr>
            </a:lvl1pPr>
            <a:lvl2pPr marL="174625" indent="-174625">
              <a:buClrTx/>
              <a:buSzPct val="100000"/>
              <a:tabLst>
                <a:tab pos="171450" algn="l"/>
              </a:tabLst>
              <a:defRPr lang="en-US" dirty="0">
                <a:solidFill>
                  <a:schemeClr val="tx1"/>
                </a:solidFill>
              </a:defRPr>
            </a:lvl2pPr>
            <a:lvl3pPr marL="347472" indent="-173736">
              <a:buClrTx/>
              <a:buSzPct val="80000"/>
              <a:tabLst/>
              <a:defRPr lang="en-US" dirty="0">
                <a:solidFill>
                  <a:schemeClr val="tx1"/>
                </a:solidFill>
              </a:defRPr>
            </a:lvl3pPr>
            <a:lvl4pPr marL="521208" indent="-173038">
              <a:buClrTx/>
              <a:buSzPct val="100000"/>
              <a:tabLst/>
              <a:defRPr lang="en-US" dirty="0">
                <a:solidFill>
                  <a:schemeClr val="tx1"/>
                </a:solidFill>
              </a:defRPr>
            </a:lvl4pPr>
            <a:lvl5pPr marL="744538" indent="-169863">
              <a:buClrTx/>
              <a:buSzPct val="100000"/>
              <a:tabLst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Subtitle (Use “Indent More” or “Indent Less” to format sub-bullets)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 (avoid using)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A1D0FD9-814A-854E-B303-72F77DDDF7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6733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7938" indent="-7938">
              <a:buClr>
                <a:schemeClr val="accent2"/>
              </a:buClr>
              <a:buNone/>
              <a:tabLst/>
              <a:defRPr lang="en-US" dirty="0">
                <a:solidFill>
                  <a:srgbClr val="16355F"/>
                </a:solidFill>
              </a:defRPr>
            </a:lvl1pPr>
            <a:lvl2pPr marL="174625" indent="-174625">
              <a:buClrTx/>
              <a:tabLst>
                <a:tab pos="171450" algn="l"/>
              </a:tabLst>
              <a:defRPr lang="en-US" dirty="0">
                <a:solidFill>
                  <a:schemeClr val="tx1"/>
                </a:solidFill>
              </a:defRPr>
            </a:lvl2pPr>
            <a:lvl3pPr marL="347472" indent="-174625">
              <a:buClrTx/>
              <a:tabLst/>
              <a:defRPr lang="en-US" dirty="0">
                <a:solidFill>
                  <a:schemeClr val="tx1"/>
                </a:solidFill>
              </a:defRPr>
            </a:lvl3pPr>
            <a:lvl4pPr marL="521208" indent="-173038">
              <a:buClrTx/>
              <a:tabLst/>
              <a:defRPr lang="en-US" dirty="0">
                <a:solidFill>
                  <a:schemeClr val="tx1"/>
                </a:solidFill>
              </a:defRPr>
            </a:lvl4pPr>
            <a:lvl5pPr marL="744538" indent="-169863">
              <a:buClrTx/>
              <a:tabLst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Subtitle (Use “Indent More” or “Indent Less” to format sub-bullets)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 (avoid using)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87E4A93B-F98D-9148-A567-7F60A945CB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8722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350" indent="-6350">
              <a:buClr>
                <a:schemeClr val="accent2"/>
              </a:buClr>
              <a:buNone/>
              <a:tabLst/>
              <a:defRPr lang="en-US" dirty="0">
                <a:solidFill>
                  <a:srgbClr val="16355F"/>
                </a:solidFill>
              </a:defRPr>
            </a:lvl1pPr>
            <a:lvl2pPr marL="174625" indent="-174625">
              <a:buClrTx/>
              <a:tabLst>
                <a:tab pos="171450" algn="l"/>
              </a:tabLst>
              <a:defRPr lang="en-US" dirty="0">
                <a:solidFill>
                  <a:schemeClr val="tx1"/>
                </a:solidFill>
              </a:defRPr>
            </a:lvl2pPr>
            <a:lvl3pPr marL="344488" indent="-173736">
              <a:buClrTx/>
              <a:tabLst/>
              <a:defRPr lang="en-US" dirty="0">
                <a:solidFill>
                  <a:schemeClr val="tx1"/>
                </a:solidFill>
              </a:defRPr>
            </a:lvl3pPr>
            <a:lvl4pPr marL="521208" indent="-171450">
              <a:buClrTx/>
              <a:tabLst/>
              <a:defRPr lang="en-US" dirty="0">
                <a:solidFill>
                  <a:schemeClr val="tx1"/>
                </a:solidFill>
              </a:defRPr>
            </a:lvl4pPr>
            <a:lvl5pPr marL="694944" indent="-173038">
              <a:buClrTx/>
              <a:tabLst>
                <a:tab pos="681038" algn="l"/>
              </a:tabLst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Subtitle (Use “Indent More” or “Indent Less” to format sub-bullets)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 (avoid using)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422973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Column Big Text, Small Text – 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ext">
            <a:extLst>
              <a:ext uri="{FF2B5EF4-FFF2-40B4-BE49-F238E27FC236}">
                <a16:creationId xmlns:a16="http://schemas.microsoft.com/office/drawing/2014/main" id="{58C69AF3-9B77-CB41-80AD-5756A4F491C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38722" y="1923291"/>
            <a:ext cx="2560320" cy="73183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##</a:t>
            </a:r>
            <a:endParaRPr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78850EE-3C15-5541-97EC-04A275D047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6733" y="1923416"/>
            <a:ext cx="2560320" cy="73183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4912F-5A13-2447-9CBF-DDC7997C53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12727" y="1923291"/>
            <a:ext cx="256032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sz="4000" b="0" i="0" u="none" baseline="0" smtClean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>
              <a:defRPr lang="en-US" sz="3200" smtClean="0">
                <a:solidFill>
                  <a:srgbClr val="676767"/>
                </a:solidFill>
                <a:latin typeface="Arial" charset="0"/>
              </a:defRPr>
            </a:lvl2pPr>
            <a:lvl3pPr>
              <a:defRPr lang="en-US" sz="3200" smtClean="0">
                <a:solidFill>
                  <a:srgbClr val="676767"/>
                </a:solidFill>
                <a:latin typeface="Arial" charset="0"/>
              </a:defRPr>
            </a:lvl3pPr>
            <a:lvl4pPr>
              <a:defRPr lang="en-US" sz="3200" smtClean="0">
                <a:solidFill>
                  <a:srgbClr val="676767"/>
                </a:solidFill>
                <a:latin typeface="Arial" charset="0"/>
              </a:defRPr>
            </a:lvl4pPr>
            <a:lvl5pPr>
              <a:defRPr lang="en-US" sz="3200">
                <a:solidFill>
                  <a:srgbClr val="676767"/>
                </a:solidFill>
                <a:latin typeface="Arial" charset="0"/>
              </a:defRPr>
            </a:lvl5pPr>
          </a:lstStyle>
          <a:p>
            <a:pPr lvl="0">
              <a:lnSpc>
                <a:spcPct val="80000"/>
              </a:lnSpc>
              <a:spcBef>
                <a:spcPct val="0"/>
              </a:spcBef>
            </a:pPr>
            <a:r>
              <a:rPr lang="en-US"/>
              <a:t>##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BF524472-0C76-3244-B104-518268EC6A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727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7938" indent="-7938">
              <a:buClr>
                <a:schemeClr val="accent2"/>
              </a:buClr>
              <a:buNone/>
              <a:tabLst/>
              <a:defRPr lang="en-US" dirty="0">
                <a:solidFill>
                  <a:schemeClr val="bg1"/>
                </a:solidFill>
              </a:defRPr>
            </a:lvl1pPr>
            <a:lvl2pPr marL="174625" indent="-174625">
              <a:buClrTx/>
              <a:buSzPct val="100000"/>
              <a:tabLst>
                <a:tab pos="171450" algn="l"/>
              </a:tabLst>
              <a:defRPr lang="en-US" dirty="0">
                <a:solidFill>
                  <a:schemeClr val="tx1"/>
                </a:solidFill>
              </a:defRPr>
            </a:lvl2pPr>
            <a:lvl3pPr marL="347472" indent="-173736">
              <a:buClrTx/>
              <a:buSzPct val="80000"/>
              <a:tabLst/>
              <a:defRPr lang="en-US" dirty="0">
                <a:solidFill>
                  <a:schemeClr val="tx1"/>
                </a:solidFill>
              </a:defRPr>
            </a:lvl3pPr>
            <a:lvl4pPr marL="521208" indent="-173038">
              <a:buClrTx/>
              <a:buSzPct val="100000"/>
              <a:tabLst/>
              <a:defRPr lang="en-US" dirty="0">
                <a:solidFill>
                  <a:schemeClr val="tx1"/>
                </a:solidFill>
              </a:defRPr>
            </a:lvl4pPr>
            <a:lvl5pPr marL="744538" indent="-169863">
              <a:buClrTx/>
              <a:buSzPct val="100000"/>
              <a:tabLst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Subtitle (Use “Indent More” or “Indent Less” to format sub-bullets)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 (avoid using)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96946D87-E546-C540-BA0D-AC6D38EB25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6733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7938" indent="-7938">
              <a:buClr>
                <a:schemeClr val="accent2"/>
              </a:buClr>
              <a:buNone/>
              <a:tabLst/>
              <a:defRPr lang="en-US" dirty="0">
                <a:solidFill>
                  <a:schemeClr val="bg1"/>
                </a:solidFill>
              </a:defRPr>
            </a:lvl1pPr>
            <a:lvl2pPr marL="174625" indent="-174625">
              <a:buClrTx/>
              <a:tabLst>
                <a:tab pos="171450" algn="l"/>
              </a:tabLst>
              <a:defRPr lang="en-US" dirty="0">
                <a:solidFill>
                  <a:schemeClr val="tx1"/>
                </a:solidFill>
              </a:defRPr>
            </a:lvl2pPr>
            <a:lvl3pPr marL="347472" indent="-174625">
              <a:buClrTx/>
              <a:tabLst/>
              <a:defRPr lang="en-US" dirty="0">
                <a:solidFill>
                  <a:schemeClr val="tx1"/>
                </a:solidFill>
              </a:defRPr>
            </a:lvl3pPr>
            <a:lvl4pPr marL="521208" indent="-173038">
              <a:buClrTx/>
              <a:tabLst/>
              <a:defRPr lang="en-US" dirty="0">
                <a:solidFill>
                  <a:schemeClr val="tx1"/>
                </a:solidFill>
              </a:defRPr>
            </a:lvl4pPr>
            <a:lvl5pPr marL="744538" indent="-169863">
              <a:buClrTx/>
              <a:tabLst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Subtitle (Use “Indent More” or “Indent Less” to format sub-bullets)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 (avoid using)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580CAE0-CE55-554D-9765-2D4829851B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8722" y="2777490"/>
            <a:ext cx="2560320" cy="1737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6350" indent="-6350">
              <a:buClr>
                <a:schemeClr val="accent2"/>
              </a:buClr>
              <a:buNone/>
              <a:tabLst/>
              <a:defRPr lang="en-US" dirty="0">
                <a:solidFill>
                  <a:schemeClr val="bg1"/>
                </a:solidFill>
              </a:defRPr>
            </a:lvl1pPr>
            <a:lvl2pPr marL="174625" indent="-174625">
              <a:buClrTx/>
              <a:tabLst>
                <a:tab pos="171450" algn="l"/>
              </a:tabLst>
              <a:defRPr lang="en-US" dirty="0">
                <a:solidFill>
                  <a:schemeClr val="tx1"/>
                </a:solidFill>
              </a:defRPr>
            </a:lvl2pPr>
            <a:lvl3pPr marL="344488" indent="-173736">
              <a:buClrTx/>
              <a:tabLst/>
              <a:defRPr lang="en-US" dirty="0">
                <a:solidFill>
                  <a:schemeClr val="tx1"/>
                </a:solidFill>
              </a:defRPr>
            </a:lvl3pPr>
            <a:lvl4pPr marL="521208" indent="-171450">
              <a:buClrTx/>
              <a:tabLst/>
              <a:defRPr lang="en-US" dirty="0">
                <a:solidFill>
                  <a:schemeClr val="tx1"/>
                </a:solidFill>
              </a:defRPr>
            </a:lvl4pPr>
            <a:lvl5pPr marL="694944" indent="-173038">
              <a:buClrTx/>
              <a:tabLst>
                <a:tab pos="681038" algn="l"/>
              </a:tabLst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Subtitle (Use “Indent More” or ‘Indent Less to format sub-bullets)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 (avoid using)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BF7D149-1621-9141-B9C3-C6BA64906AAD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8506829" y="4799810"/>
            <a:ext cx="223441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 kern="1200" spc="20" baseline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kern="1200" spc="20" baseline="0">
              <a:solidFill>
                <a:schemeClr val="bg1">
                  <a:alpha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D062C616-14A8-3347-B71B-037844E9B1CB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2023 Cisco and/or its affiliates. All rights reserved. Cisco Confidential 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C174FB3-9259-CD4F-944D-50859FB3DB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762" y="4754880"/>
            <a:ext cx="921665" cy="1550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267404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Slide – Midn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1679" y="3206637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2200" b="0" i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Source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50027" y="1540552"/>
            <a:ext cx="8010144" cy="1635786"/>
          </a:xfrm>
          <a:prstGeom prst="rect">
            <a:avLst/>
          </a:prstGeom>
        </p:spPr>
        <p:txBody>
          <a:bodyPr anchor="b">
            <a:noAutofit/>
          </a:bodyPr>
          <a:lstStyle>
            <a:lvl1pPr marL="183600" indent="-399968" algn="l">
              <a:lnSpc>
                <a:spcPct val="90000"/>
              </a:lnSpc>
              <a:defRPr sz="40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Quote text goes here</a:t>
            </a: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33A6578D-9260-D14A-BC63-C922BB2255BD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8506829" y="4799810"/>
            <a:ext cx="223441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 kern="1200" spc="20" baseline="0">
                <a:solidFill>
                  <a:schemeClr val="bg2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kern="1200" spc="20" baseline="0">
              <a:solidFill>
                <a:schemeClr val="bg2">
                  <a:alpha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38" name="Rectangle 4">
            <a:extLst>
              <a:ext uri="{FF2B5EF4-FFF2-40B4-BE49-F238E27FC236}">
                <a16:creationId xmlns:a16="http://schemas.microsoft.com/office/drawing/2014/main" id="{F359E99A-33B7-DF43-9012-D3D8BD1D6150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2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2023 Cisco and/or its affiliates. All rights reserved. Cisco Confidential  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C8D4C5C-86B8-CA45-8008-AF25AB9C4E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762" y="4754880"/>
            <a:ext cx="921665" cy="1550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68412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Whit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B216A41-11DA-E64E-873B-7A02B71845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1679" y="3206637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2200" b="0" i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Source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42E86F-4C11-4247-9FA1-07497EBD41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0027" y="1540552"/>
            <a:ext cx="8010144" cy="1635786"/>
          </a:xfrm>
          <a:prstGeom prst="rect">
            <a:avLst/>
          </a:prstGeom>
        </p:spPr>
        <p:txBody>
          <a:bodyPr anchor="b">
            <a:noAutofit/>
          </a:bodyPr>
          <a:lstStyle>
            <a:lvl1pPr marL="183600" indent="-399968" algn="l">
              <a:lnSpc>
                <a:spcPct val="90000"/>
              </a:lnSpc>
              <a:defRPr sz="4000" b="0" i="0" spc="0" baseline="0">
                <a:solidFill>
                  <a:schemeClr val="tx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Quote text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542559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62D00-C041-704D-AE62-5F2E147C86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204180"/>
            <a:ext cx="8348472" cy="33242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/>
              <a:t>First level (use “Indent More” or “Indent Less” to format sub-bullets)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75405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Image – Customiz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9EBDCC7-8ACA-DA4A-AA3E-D9FC70FCEB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4838" y="1204180"/>
            <a:ext cx="3328416" cy="3328416"/>
          </a:xfrm>
          <a:prstGeom prst="rect">
            <a:avLst/>
          </a:prstGeom>
          <a:noFill/>
        </p:spPr>
        <p:txBody>
          <a:bodyPr vert="horz" lIns="91424" tIns="45712" rIns="91424" bIns="45712" anchor="ctr"/>
          <a:lstStyle>
            <a:lvl1pPr marL="0" indent="0" algn="ctr">
              <a:buNone/>
              <a:defRPr sz="1500" baseline="0">
                <a:solidFill>
                  <a:schemeClr val="bg1">
                    <a:lumMod val="75000"/>
                    <a:alpha val="50000"/>
                  </a:schemeClr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FEBEA73-D3C7-B247-9EC2-7F44EC0A3E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204180"/>
            <a:ext cx="4846320" cy="3324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(use “Indent More” to format)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652173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667ECF8-36E4-1543-8AE4-B4CA62CB48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66" y="1204180"/>
            <a:ext cx="4023360" cy="3324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(use “Indent More” to format sub-bullets)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E604A25-F4D0-BF42-BB68-74C618E650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9894" y="1204180"/>
            <a:ext cx="4023360" cy="3324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(use “Indent More” to format sub-bullets)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0263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236307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573242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D874FC25-61A6-4E42-BB1D-AA27FA8B4E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pic>
        <p:nvPicPr>
          <p:cNvPr id="3" name="Picture 2" descr="A person looking up to the side&#10;&#10;Description automatically generated">
            <a:extLst>
              <a:ext uri="{FF2B5EF4-FFF2-40B4-BE49-F238E27FC236}">
                <a16:creationId xmlns:a16="http://schemas.microsoft.com/office/drawing/2014/main" id="{EADA743C-442E-DB38-126C-976324FFB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5756960" y="1488558"/>
            <a:ext cx="3387040" cy="3654942"/>
          </a:xfrm>
          <a:prstGeom prst="rect">
            <a:avLst/>
          </a:prstGeom>
        </p:spPr>
      </p:pic>
      <p:pic>
        <p:nvPicPr>
          <p:cNvPr id="5" name="Picture 4" descr="A group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4219C1C5-B0A0-CC54-57A2-FEA5BC22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42800" r="23608"/>
          <a:stretch/>
        </p:blipFill>
        <p:spPr>
          <a:xfrm rot="10800000">
            <a:off x="0" y="3623042"/>
            <a:ext cx="3239294" cy="15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without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63909705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9144000" cy="2843212"/>
          </a:xfrm>
          <a:prstGeom prst="rect">
            <a:avLst/>
          </a:prstGeom>
          <a:noFill/>
        </p:spPr>
        <p:txBody>
          <a:bodyPr vert="horz" lIns="91420" tIns="45710" rIns="91420" bIns="45710" anchor="ctr"/>
          <a:lstStyle>
            <a:lvl1pPr marL="0" indent="0" algn="ctr">
              <a:buNone/>
              <a:defRPr sz="220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31029" y="3054518"/>
            <a:ext cx="8364236" cy="564257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08729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 anchor="ctr"/>
          <a:lstStyle>
            <a:lvl1pPr marL="0" indent="0" algn="ctr">
              <a:buNone/>
              <a:defRPr sz="220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08990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195136"/>
            <a:ext cx="8115300" cy="2834640"/>
          </a:xfrm>
          <a:prstGeom prst="rect">
            <a:avLst/>
          </a:prstGeom>
        </p:spPr>
        <p:txBody>
          <a:bodyPr lIns="91420" tIns="45710" rIns="91420" bIns="45710"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2D2533-5FB4-AD42-B121-FD71B68AF1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4038153"/>
            <a:ext cx="8210933" cy="326233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Source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35076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194243"/>
            <a:ext cx="8115300" cy="2834640"/>
          </a:xfrm>
          <a:prstGeom prst="rect">
            <a:avLst/>
          </a:prstGeom>
        </p:spPr>
        <p:txBody>
          <a:bodyPr vert="horz" lIns="91420" tIns="45710" rIns="91420" bIns="45710" anchor="ctr">
            <a:noAutofit/>
          </a:bodyPr>
          <a:lstStyle>
            <a:lvl1pPr marL="0" indent="0" algn="ctr">
              <a:buNone/>
              <a:defRPr sz="20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 (28pt)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2E1AAE4-B921-5B4D-A9EB-F575EB38B9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4038154"/>
            <a:ext cx="8210933" cy="326233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Source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004417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2372B4-87A1-974E-A6F5-2BB1FD0EAD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973134"/>
            <a:ext cx="8345488" cy="584200"/>
          </a:xfrm>
        </p:spPr>
        <p:txBody>
          <a:bodyPr/>
          <a:lstStyle>
            <a:lvl1pPr marL="7937" indent="0">
              <a:buNone/>
              <a:defRPr sz="2000">
                <a:solidFill>
                  <a:schemeClr val="accent1"/>
                </a:solidFill>
              </a:defRPr>
            </a:lvl1pPr>
            <a:lvl2pPr marL="12700" indent="0">
              <a:buNone/>
              <a:tabLst/>
              <a:defRPr sz="1800">
                <a:solidFill>
                  <a:schemeClr val="accent2"/>
                </a:solidFill>
              </a:defRPr>
            </a:lvl2pPr>
            <a:lvl3pPr marL="12700" indent="0">
              <a:buNone/>
              <a:tabLst/>
              <a:defRPr sz="1800">
                <a:solidFill>
                  <a:schemeClr val="accent2"/>
                </a:solidFill>
              </a:defRPr>
            </a:lvl3pPr>
            <a:lvl4pPr marL="12700" indent="0">
              <a:buNone/>
              <a:tabLst/>
              <a:defRPr sz="1800">
                <a:solidFill>
                  <a:schemeClr val="accent2"/>
                </a:solidFill>
              </a:defRPr>
            </a:lvl4pPr>
            <a:lvl5pPr marL="12700" indent="0">
              <a:buNone/>
              <a:tabLst/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Subtitle Goes Here (20pt)</a:t>
            </a:r>
          </a:p>
        </p:txBody>
      </p:sp>
      <p:sp>
        <p:nvSpPr>
          <p:cNvPr id="4" name="Title Placeholder 5">
            <a:extLst>
              <a:ext uri="{FF2B5EF4-FFF2-40B4-BE49-F238E27FC236}">
                <a16:creationId xmlns:a16="http://schemas.microsoft.com/office/drawing/2014/main" id="{6FBE4380-8968-7E4F-AB04-1E7E6B1B75F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7766" y="490451"/>
            <a:ext cx="8345488" cy="582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 (28pt)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98194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ulle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6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416821"/>
            <a:ext cx="3686559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 (28pt)  Limit Two Lines</a:t>
            </a:r>
            <a:endParaRPr lang="en-GB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87BC8F3-531D-B143-A0AC-A9C39E31B0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4280"/>
            <a:ext cx="4572000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F07495A3-9545-E44B-AF9C-8F264AFB8ECE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2023 Cisco and/or its affiliates. All rights reserved. Cisco Confidential   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5DFCE68-AC05-4B44-8313-C09DF7E1BF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66" y="1665182"/>
            <a:ext cx="3662024" cy="28496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19456">
              <a:buClr>
                <a:schemeClr val="accent1"/>
              </a:buClr>
              <a:defRPr lang="en-GB" dirty="0">
                <a:solidFill>
                  <a:schemeClr val="bg2"/>
                </a:solidFill>
              </a:defRPr>
            </a:lvl1pPr>
            <a:lvl2pPr marL="448056" indent="-210312">
              <a:buClr>
                <a:schemeClr val="accent1"/>
              </a:buClr>
              <a:tabLst>
                <a:tab pos="171450" algn="l"/>
              </a:tabLst>
              <a:defRPr lang="en-GB" dirty="0">
                <a:solidFill>
                  <a:schemeClr val="bg2"/>
                </a:solidFill>
              </a:defRPr>
            </a:lvl2pPr>
            <a:lvl3pPr marL="621792" indent="-173736">
              <a:buClr>
                <a:schemeClr val="accent1"/>
              </a:buClr>
              <a:defRPr lang="en-GB" dirty="0">
                <a:solidFill>
                  <a:schemeClr val="bg2"/>
                </a:solidFill>
              </a:defRPr>
            </a:lvl3pPr>
            <a:lvl4pPr marL="804672" indent="-201168">
              <a:buClr>
                <a:schemeClr val="accent1"/>
              </a:buClr>
              <a:defRPr lang="en-GB" dirty="0">
                <a:solidFill>
                  <a:schemeClr val="bg2"/>
                </a:solidFill>
              </a:defRPr>
            </a:lvl4pPr>
            <a:lvl5pPr marL="969264" indent="-173736">
              <a:buClr>
                <a:schemeClr val="accent1"/>
              </a:buClr>
              <a:defRPr lang="en-US" dirty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First level (use “Indent More” to format sub-bullets)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4B64B2-2AAE-0544-97BB-CF8FAEF006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762" y="4754880"/>
            <a:ext cx="921665" cy="1550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3510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+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9235" y="1657350"/>
            <a:ext cx="3813048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64A0111B-C8A2-DC46-9EC2-88A0731DAE3D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2023 Cisco and/or its affiliates. All rights reserved. Cisco Confidential  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5BECF40-332B-7245-9C28-01DE7BED6B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3516" y="416820"/>
            <a:ext cx="3749040" cy="4206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19456">
              <a:buClr>
                <a:schemeClr val="accent1"/>
              </a:buClr>
              <a:defRPr lang="en-GB" dirty="0">
                <a:solidFill>
                  <a:schemeClr val="tx1"/>
                </a:solidFill>
              </a:defRPr>
            </a:lvl1pPr>
            <a:lvl2pPr marL="448056" indent="-210312">
              <a:buClr>
                <a:schemeClr val="accent1"/>
              </a:buClr>
              <a:tabLst>
                <a:tab pos="171450" algn="l"/>
              </a:tabLst>
              <a:defRPr lang="en-GB" dirty="0">
                <a:solidFill>
                  <a:schemeClr val="tx1"/>
                </a:solidFill>
              </a:defRPr>
            </a:lvl2pPr>
            <a:lvl3pPr marL="621792" indent="-173736">
              <a:buClr>
                <a:schemeClr val="accent1"/>
              </a:buClr>
              <a:defRPr lang="en-GB" dirty="0">
                <a:solidFill>
                  <a:schemeClr val="tx1"/>
                </a:solidFill>
              </a:defRPr>
            </a:lvl3pPr>
            <a:lvl4pPr marL="804672" indent="-201168">
              <a:buClr>
                <a:schemeClr val="accent1"/>
              </a:buClr>
              <a:defRPr lang="en-GB" dirty="0">
                <a:solidFill>
                  <a:schemeClr val="tx1"/>
                </a:solidFill>
              </a:defRPr>
            </a:lvl4pPr>
            <a:lvl5pPr marL="969264" indent="-173736">
              <a:buClr>
                <a:schemeClr val="accent1"/>
              </a:buCl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First level (use “Indent More” to format sub-bullets)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D88771-3A4B-FA4B-A6A2-73144B1120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762" y="4754880"/>
            <a:ext cx="921665" cy="1550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9774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+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8888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74920" y="498360"/>
            <a:ext cx="3566160" cy="356616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078413" y="4377076"/>
            <a:ext cx="3559175" cy="4572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Image caption here</a:t>
            </a:r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D95B4E91-CEC4-0944-A6C9-08007178E168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2023 Cisco and/or its affiliates. All rights reserved. Cisco Confidential 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5AF067-E270-6340-8783-D8B22136B8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762" y="4750592"/>
            <a:ext cx="921665" cy="1550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7607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alf 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28888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F7469B34-86CF-9F4A-A86F-E8F8299881E4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2023 Cisco and/or its affiliates. All rights reserved. Cisco Confidential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F346CA-4563-484A-B1A2-44A580D07D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762" y="4750592"/>
            <a:ext cx="921665" cy="1550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1647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image" Target="../media/image1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image" Target="../media/image19.emf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tags" Target="../tags/tag3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8" Type="http://schemas.openxmlformats.org/officeDocument/2006/relationships/slideLayout" Target="../slideLayouts/slideLayout8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26" Type="http://schemas.openxmlformats.org/officeDocument/2006/relationships/slideLayout" Target="../slideLayouts/slideLayout130.xml"/><Relationship Id="rId39" Type="http://schemas.openxmlformats.org/officeDocument/2006/relationships/slideLayout" Target="../slideLayouts/slideLayout143.xml"/><Relationship Id="rId21" Type="http://schemas.openxmlformats.org/officeDocument/2006/relationships/slideLayout" Target="../slideLayouts/slideLayout125.xml"/><Relationship Id="rId34" Type="http://schemas.openxmlformats.org/officeDocument/2006/relationships/slideLayout" Target="../slideLayouts/slideLayout138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33.xml"/><Relationship Id="rId41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24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36.xml"/><Relationship Id="rId37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slideLayout" Target="../slideLayouts/slideLayout127.xml"/><Relationship Id="rId28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31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126.xml"/><Relationship Id="rId27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34.xml"/><Relationship Id="rId35" Type="http://schemas.openxmlformats.org/officeDocument/2006/relationships/slideLayout" Target="../slideLayouts/slideLayout139.xml"/><Relationship Id="rId43" Type="http://schemas.openxmlformats.org/officeDocument/2006/relationships/image" Target="../media/image25.emf"/><Relationship Id="rId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129.xml"/><Relationship Id="rId33" Type="http://schemas.openxmlformats.org/officeDocument/2006/relationships/slideLayout" Target="../slideLayouts/slideLayout137.xml"/><Relationship Id="rId38" Type="http://schemas.openxmlformats.org/officeDocument/2006/relationships/slideLayout" Target="../slideLayouts/slideLayout1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8891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3874" r:id="rId2"/>
    <p:sldLayoutId id="2147484042" r:id="rId3"/>
    <p:sldLayoutId id="2147484017" r:id="rId4"/>
    <p:sldLayoutId id="2147484025" r:id="rId5"/>
    <p:sldLayoutId id="2147484027" r:id="rId6"/>
    <p:sldLayoutId id="2147484026" r:id="rId7"/>
    <p:sldLayoutId id="2147484034" r:id="rId8"/>
    <p:sldLayoutId id="2147484043" r:id="rId9"/>
    <p:sldLayoutId id="2147484028" r:id="rId10"/>
    <p:sldLayoutId id="2147484036" r:id="rId11"/>
    <p:sldLayoutId id="2147484035" r:id="rId12"/>
    <p:sldLayoutId id="2147484037" r:id="rId13"/>
    <p:sldLayoutId id="2147484038" r:id="rId14"/>
    <p:sldLayoutId id="2147484041" r:id="rId15"/>
    <p:sldLayoutId id="2147484018" r:id="rId16"/>
    <p:sldLayoutId id="2147483976" r:id="rId17"/>
    <p:sldLayoutId id="2147483885" r:id="rId18"/>
    <p:sldLayoutId id="2147484040" r:id="rId19"/>
    <p:sldLayoutId id="2147484019" r:id="rId20"/>
    <p:sldLayoutId id="2147484020" r:id="rId21"/>
    <p:sldLayoutId id="2147484021" r:id="rId22"/>
    <p:sldLayoutId id="2147484022" r:id="rId23"/>
    <p:sldLayoutId id="2147484023" r:id="rId24"/>
    <p:sldLayoutId id="2147484024" r:id="rId25"/>
    <p:sldLayoutId id="2147484039" r:id="rId26"/>
    <p:sldLayoutId id="2147484011" r:id="rId27"/>
    <p:sldLayoutId id="2147483982" r:id="rId28"/>
    <p:sldLayoutId id="2147483985" r:id="rId29"/>
    <p:sldLayoutId id="2147483986" r:id="rId30"/>
    <p:sldLayoutId id="2147484046" r:id="rId31"/>
    <p:sldLayoutId id="2147484047" r:id="rId32"/>
    <p:sldLayoutId id="2147483978" r:id="rId33"/>
    <p:sldLayoutId id="2147483979" r:id="rId34"/>
    <p:sldLayoutId id="2147483980" r:id="rId35"/>
    <p:sldLayoutId id="2147483969" r:id="rId36"/>
    <p:sldLayoutId id="2147483968" r:id="rId37"/>
    <p:sldLayoutId id="2147483973" r:id="rId38"/>
    <p:sldLayoutId id="2147483970" r:id="rId39"/>
    <p:sldLayoutId id="2147483987" r:id="rId40"/>
    <p:sldLayoutId id="2147483983" r:id="rId41"/>
    <p:sldLayoutId id="2147483971" r:id="rId42"/>
    <p:sldLayoutId id="2147483972" r:id="rId43"/>
    <p:sldLayoutId id="2147484033" r:id="rId44"/>
    <p:sldLayoutId id="2147483897" r:id="rId45"/>
    <p:sldLayoutId id="2147484048" r:id="rId46"/>
    <p:sldLayoutId id="2147484049" r:id="rId47"/>
    <p:sldLayoutId id="2147484050" r:id="rId48"/>
    <p:sldLayoutId id="2147484052" r:id="rId49"/>
    <p:sldLayoutId id="2147484053" r:id="rId50"/>
    <p:sldLayoutId id="2147484054" r:id="rId51"/>
    <p:sldLayoutId id="2147484055" r:id="rId52"/>
    <p:sldLayoutId id="2147484078" r:id="rId53"/>
    <p:sldLayoutId id="2147484152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gradFill>
            <a:gsLst>
              <a:gs pos="49000">
                <a:srgbClr val="94CE92"/>
              </a:gs>
              <a:gs pos="0">
                <a:srgbClr val="EFED7F"/>
              </a:gs>
              <a:gs pos="100000">
                <a:srgbClr val="87D3E2"/>
              </a:gs>
            </a:gsLst>
            <a:lin ang="8100000" scaled="1"/>
          </a:gra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24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24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9" orient="horz" pos="50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isco_IMPACT_Horizontal_Logotype_RGB_White.ai" descr="Cisco_IMPACT_Horizontal_Logotype_RGB_White.ai">
            <a:extLst>
              <a:ext uri="{FF2B5EF4-FFF2-40B4-BE49-F238E27FC236}">
                <a16:creationId xmlns:a16="http://schemas.microsoft.com/office/drawing/2014/main" id="{76EBDCF1-18D5-7113-CB53-3807E555F53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23931" y="238125"/>
            <a:ext cx="1081945" cy="142875"/>
          </a:xfrm>
          <a:prstGeom prst="rect">
            <a:avLst/>
          </a:prstGeom>
          <a:ln w="12700">
            <a:miter lim="400000"/>
          </a:ln>
        </p:spPr>
      </p:pic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912" y="338329"/>
            <a:ext cx="81153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</a:t>
            </a:r>
          </a:p>
        </p:txBody>
      </p:sp>
      <p:pic>
        <p:nvPicPr>
          <p:cNvPr id="2" name="Cisco_IMPACT_Horizontal_Logotype_RGB_White.ai" descr="Cisco_IMPACT_Horizontal_Logotype_RGB_White.ai">
            <a:extLst>
              <a:ext uri="{FF2B5EF4-FFF2-40B4-BE49-F238E27FC236}">
                <a16:creationId xmlns:a16="http://schemas.microsoft.com/office/drawing/2014/main" id="{9332053D-DE1F-01AA-E46E-4E9A5BBD129C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7823931" y="238125"/>
            <a:ext cx="1081945" cy="142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91696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68405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999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68405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05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05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05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096" algn="l" defTabSz="68405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191" algn="l" defTabSz="68405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287" algn="l" defTabSz="68405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382" algn="l" defTabSz="68405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24" indent="-169824" algn="l" defTabSz="684056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693" indent="-215851" algn="l" defTabSz="684056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701" indent="-169824" algn="l" defTabSz="68405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123" indent="-169824" algn="l" defTabSz="68405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544" indent="-169824" algn="l" defTabSz="68405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659" indent="-171406" algn="l" defTabSz="685621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630" indent="-171383" algn="l" defTabSz="685621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99671" indent="0" algn="l" defTabSz="685621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87" indent="-171406" algn="l" defTabSz="68562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8" algn="l" defTabSz="685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21" algn="l" defTabSz="685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9" algn="l" defTabSz="685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42" algn="l" defTabSz="685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9" algn="l" defTabSz="685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62" algn="l" defTabSz="685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71" algn="l" defTabSz="685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83" algn="l" defTabSz="685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" orient="horz" pos="3856">
          <p15:clr>
            <a:srgbClr val="F26B43"/>
          </p15:clr>
        </p15:guide>
        <p15:guide id="10" pos="448">
          <p15:clr>
            <a:srgbClr val="F26B43"/>
          </p15:clr>
        </p15:guide>
        <p15:guide id="11" pos="7262">
          <p15:clr>
            <a:srgbClr val="F26B43"/>
          </p15:clr>
        </p15:guide>
        <p15:guide id="12" orient="horz" pos="1008">
          <p15:clr>
            <a:srgbClr val="F26B43"/>
          </p15:clr>
        </p15:guide>
        <p15:guide id="13" orient="horz" pos="447">
          <p15:clr>
            <a:srgbClr val="F26B43"/>
          </p15:clr>
        </p15:guide>
        <p15:guide id="14" pos="3834">
          <p15:clr>
            <a:srgbClr val="F26B43"/>
          </p15:clr>
        </p15:guide>
        <p15:guide id="15" orient="horz" pos="1391">
          <p15:clr>
            <a:srgbClr val="F26B43"/>
          </p15:clr>
        </p15:guide>
        <p15:guide id="16" orient="horz" pos="414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 (28pt)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EF330F-B908-6346-B31E-2887F4B77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7766" y="1204532"/>
            <a:ext cx="8348472" cy="3313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Rectangle 7">
            <a:extLst>
              <a:ext uri="{FF2B5EF4-FFF2-40B4-BE49-F238E27FC236}">
                <a16:creationId xmlns:a16="http://schemas.microsoft.com/office/drawing/2014/main" id="{BE2A35EC-DBE8-634E-9F00-D46A28C2F392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8506829" y="4799810"/>
            <a:ext cx="223441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 kern="1200" spc="20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kern="1200" spc="20" baseline="0">
              <a:solidFill>
                <a:schemeClr val="bg2">
                  <a:lumMod val="6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190C3DC9-A637-1940-80C1-DAB6952B20CA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6" y="4799810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2023 Cisco and/or its affiliates. All rights reserved. Cisco Confidential  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8D06996-3B20-B946-86A3-ED52628C50BD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528762" y="4751784"/>
            <a:ext cx="921665" cy="155093"/>
          </a:xfrm>
          <a:prstGeom prst="rect">
            <a:avLst/>
          </a:prstGeom>
        </p:spPr>
      </p:pic>
    </p:spTree>
    <p:custDataLst>
      <p:tags r:id="rId32"/>
    </p:custDataLst>
    <p:extLst>
      <p:ext uri="{BB962C8B-B14F-4D97-AF65-F5344CB8AC3E}">
        <p14:creationId xmlns:p14="http://schemas.microsoft.com/office/powerpoint/2010/main" val="121136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4081" r:id="rId2"/>
    <p:sldLayoutId id="2147484082" r:id="rId3"/>
    <p:sldLayoutId id="2147484083" r:id="rId4"/>
    <p:sldLayoutId id="2147484084" r:id="rId5"/>
    <p:sldLayoutId id="2147484085" r:id="rId6"/>
    <p:sldLayoutId id="2147484086" r:id="rId7"/>
    <p:sldLayoutId id="2147484087" r:id="rId8"/>
    <p:sldLayoutId id="2147484088" r:id="rId9"/>
    <p:sldLayoutId id="2147484089" r:id="rId10"/>
    <p:sldLayoutId id="2147484090" r:id="rId11"/>
    <p:sldLayoutId id="2147484091" r:id="rId12"/>
    <p:sldLayoutId id="2147484092" r:id="rId13"/>
    <p:sldLayoutId id="2147484093" r:id="rId14"/>
    <p:sldLayoutId id="2147484094" r:id="rId15"/>
    <p:sldLayoutId id="2147484095" r:id="rId16"/>
    <p:sldLayoutId id="2147484096" r:id="rId17"/>
    <p:sldLayoutId id="2147484097" r:id="rId18"/>
    <p:sldLayoutId id="2147484098" r:id="rId19"/>
    <p:sldLayoutId id="2147484099" r:id="rId20"/>
    <p:sldLayoutId id="2147484100" r:id="rId21"/>
    <p:sldLayoutId id="2147484101" r:id="rId22"/>
    <p:sldLayoutId id="2147484102" r:id="rId23"/>
    <p:sldLayoutId id="2147484103" r:id="rId24"/>
    <p:sldLayoutId id="2147484104" r:id="rId25"/>
    <p:sldLayoutId id="2147484105" r:id="rId26"/>
    <p:sldLayoutId id="2147484106" r:id="rId27"/>
    <p:sldLayoutId id="2147484107" r:id="rId28"/>
    <p:sldLayoutId id="2147484108" r:id="rId29"/>
    <p:sldLayoutId id="2147484109" r:id="rId30"/>
  </p:sldLayoutIdLst>
  <p:txStyles>
    <p:titleStyle>
      <a:lvl1pPr algn="l" defTabSz="6842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rgbClr val="0D274D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8600" indent="-220663" algn="l" defTabSz="684213" rtl="0" eaLnBrk="1" fontAlgn="base" hangingPunct="1">
        <a:lnSpc>
          <a:spcPct val="95000"/>
        </a:lnSpc>
        <a:spcBef>
          <a:spcPts val="1200"/>
        </a:spcBef>
        <a:spcAft>
          <a:spcPct val="0"/>
        </a:spcAft>
        <a:buClr>
          <a:schemeClr val="accent1"/>
        </a:buClr>
        <a:buSzPct val="80000"/>
        <a:buFont typeface="Arial" charset="0"/>
        <a:buChar char="•"/>
        <a:tabLst/>
        <a:defRPr lang="en-US" sz="18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48056" indent="-20955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Pct val="100000"/>
        <a:buFont typeface="Hiragino Maru Gothic ProN W4" panose="020F0400000000000000" pitchFamily="34" charset="-128"/>
        <a:buChar char="‑"/>
        <a:tabLst>
          <a:tab pos="227013" algn="l"/>
        </a:tabLst>
        <a:defRPr lang="en-US" sz="1600" kern="1200" dirty="0" smtClean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621792" indent="-17145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Pct val="80000"/>
        <a:buFont typeface="Arial" charset="0"/>
        <a:buChar char="•"/>
        <a:tabLst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800100" indent="-185738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Pct val="100000"/>
        <a:buFont typeface="Hiragino Maru Gothic ProN W4" panose="020F0400000000000000" pitchFamily="34" charset="-128"/>
        <a:buChar char="‑"/>
        <a:tabLst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971550" indent="-17145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Pct val="80000"/>
        <a:buFont typeface="Arial" charset="0"/>
        <a:buChar char="•"/>
        <a:tabLst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44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 (28pt)</a:t>
            </a:r>
          </a:p>
        </p:txBody>
      </p:sp>
      <p:sp>
        <p:nvSpPr>
          <p:cNvPr id="38" name="Rectangle 7">
            <a:extLst>
              <a:ext uri="{FF2B5EF4-FFF2-40B4-BE49-F238E27FC236}">
                <a16:creationId xmlns:a16="http://schemas.microsoft.com/office/drawing/2014/main" id="{BE2A35EC-DBE8-634E-9F00-D46A28C2F392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8506829" y="4799811"/>
            <a:ext cx="223441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 kern="1200" spc="2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29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kern="1200" spc="20" baseline="0">
              <a:solidFill>
                <a:schemeClr val="tx1">
                  <a:alpha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190C3DC9-A637-1940-80C1-DAB6952B20CA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44187" y="4799811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CiscoSans Thin"/>
              </a:rPr>
              <a:t>© 2023 Cisco and/or its affiliates. All rights reserved. Cisco Confidential 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5A70B9-1DD7-734D-8F51-E2C57013F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7766" y="1202745"/>
            <a:ext cx="8348472" cy="3328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First level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8BF6AD-9992-2F48-A24B-0DC3181D13B0}"/>
              </a:ext>
            </a:extLst>
          </p:cNvPr>
          <p:cNvPicPr>
            <a:picLocks noChangeAspect="1"/>
          </p:cNvPicPr>
          <p:nvPr userDrawn="1"/>
        </p:nvPicPr>
        <p:blipFill>
          <a:blip r:embed="rId43"/>
          <a:stretch>
            <a:fillRect/>
          </a:stretch>
        </p:blipFill>
        <p:spPr>
          <a:xfrm>
            <a:off x="528763" y="4758435"/>
            <a:ext cx="921665" cy="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1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  <p:sldLayoutId id="2147484123" r:id="rId13"/>
    <p:sldLayoutId id="2147484124" r:id="rId14"/>
    <p:sldLayoutId id="2147484125" r:id="rId15"/>
    <p:sldLayoutId id="2147484126" r:id="rId16"/>
    <p:sldLayoutId id="2147484127" r:id="rId17"/>
    <p:sldLayoutId id="2147484128" r:id="rId18"/>
    <p:sldLayoutId id="2147484129" r:id="rId19"/>
    <p:sldLayoutId id="2147484130" r:id="rId20"/>
    <p:sldLayoutId id="2147484131" r:id="rId21"/>
    <p:sldLayoutId id="2147484132" r:id="rId22"/>
    <p:sldLayoutId id="2147484133" r:id="rId23"/>
    <p:sldLayoutId id="2147484134" r:id="rId24"/>
    <p:sldLayoutId id="2147484135" r:id="rId25"/>
    <p:sldLayoutId id="2147484136" r:id="rId26"/>
    <p:sldLayoutId id="2147484137" r:id="rId27"/>
    <p:sldLayoutId id="2147484138" r:id="rId28"/>
    <p:sldLayoutId id="2147484139" r:id="rId29"/>
    <p:sldLayoutId id="2147484140" r:id="rId30"/>
    <p:sldLayoutId id="2147484141" r:id="rId31"/>
    <p:sldLayoutId id="2147484142" r:id="rId32"/>
    <p:sldLayoutId id="2147484143" r:id="rId33"/>
    <p:sldLayoutId id="2147484144" r:id="rId34"/>
    <p:sldLayoutId id="2147484145" r:id="rId35"/>
    <p:sldLayoutId id="2147484146" r:id="rId36"/>
    <p:sldLayoutId id="2147484147" r:id="rId37"/>
    <p:sldLayoutId id="2147484148" r:id="rId38"/>
    <p:sldLayoutId id="2147484149" r:id="rId39"/>
    <p:sldLayoutId id="2147484150" r:id="rId40"/>
    <p:sldLayoutId id="2147484151" r:id="rId41"/>
  </p:sldLayoutIdLst>
  <p:txStyles>
    <p:titleStyle>
      <a:lvl1pPr algn="l" defTabSz="68419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1"/>
          </a:solidFill>
          <a:latin typeface="+mj-lt"/>
          <a:ea typeface="CiscoSansTT Thin" charset="0"/>
          <a:cs typeface="CiscoSansTT Thin" charset="0"/>
        </a:defRPr>
      </a:lvl1pPr>
      <a:lvl2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189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378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566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754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8594" indent="-219451" algn="l" defTabSz="684196" rtl="0" eaLnBrk="1" fontAlgn="base" hangingPunct="1">
        <a:lnSpc>
          <a:spcPct val="95000"/>
        </a:lnSpc>
        <a:spcBef>
          <a:spcPts val="1200"/>
        </a:spcBef>
        <a:spcAft>
          <a:spcPct val="0"/>
        </a:spcAft>
        <a:buClr>
          <a:schemeClr val="accent1"/>
        </a:buClr>
        <a:buSzPct val="80000"/>
        <a:buFont typeface="Arial" charset="0"/>
        <a:buChar char="•"/>
        <a:defRPr lang="en-US" sz="18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48045" indent="-210307" algn="l" defTabSz="684196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Pct val="100000"/>
        <a:buFont typeface="Hiragino Maru Gothic ProN W4" panose="020F0400000000000000" pitchFamily="34" charset="-128"/>
        <a:buChar char="‑"/>
        <a:tabLst>
          <a:tab pos="171446" algn="l"/>
        </a:tabLst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621776" indent="-173732" algn="l" defTabSz="684196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Pct val="80000"/>
        <a:buFont typeface="Arial" panose="020B0604020202020204" pitchFamily="34" charset="0"/>
        <a:buChar char="•"/>
        <a:tabLst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804652" indent="-182876" algn="l" defTabSz="684196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Pct val="100000"/>
        <a:buFont typeface="Hiragino Maru Gothic ProN W4" panose="020F0400000000000000" pitchFamily="34" charset="-128"/>
        <a:buChar char="‑"/>
        <a:tabLst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969240" indent="-173732" algn="l" defTabSz="684196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1"/>
        </a:buClr>
        <a:buSzPct val="80000"/>
        <a:buFont typeface="Arial" charset="0"/>
        <a:buChar char="•"/>
        <a:tabLst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34" indent="-171441" algn="l" defTabSz="685760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21" indent="-171418" algn="l" defTabSz="685760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160" indent="0" algn="l" defTabSz="685760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81" indent="-171441" algn="l" defTabSz="68576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9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21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8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81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6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42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44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svg"/><Relationship Id="rId18" Type="http://schemas.openxmlformats.org/officeDocument/2006/relationships/image" Target="../media/image86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5" Type="http://schemas.openxmlformats.org/officeDocument/2006/relationships/image" Target="../media/image83.svg"/><Relationship Id="rId10" Type="http://schemas.openxmlformats.org/officeDocument/2006/relationships/image" Target="../media/image78.png"/><Relationship Id="rId19" Type="http://schemas.openxmlformats.org/officeDocument/2006/relationships/image" Target="../media/image87.svg"/><Relationship Id="rId4" Type="http://schemas.openxmlformats.org/officeDocument/2006/relationships/image" Target="../media/image72.png"/><Relationship Id="rId9" Type="http://schemas.openxmlformats.org/officeDocument/2006/relationships/image" Target="../media/image77.svg"/><Relationship Id="rId1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6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3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5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5.xml"/><Relationship Id="rId1" Type="http://schemas.openxmlformats.org/officeDocument/2006/relationships/tags" Target="../tags/tag3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A620A51-F745-ADF3-271C-8951A26B6C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BR" dirty="0"/>
              <a:t>Bruno Fagioli</a:t>
            </a:r>
          </a:p>
          <a:p>
            <a:r>
              <a:rPr lang="en-BR" dirty="0"/>
              <a:t>CCIE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94163-A47A-1998-2D81-D913B7AE4D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fld id="{ECB1F264-833A-4343-B40C-83CEA6137A49}" type="datetime5">
              <a:rPr lang="en-US" smtClean="0"/>
              <a:t>10-Apr-24</a:t>
            </a:fld>
            <a:endParaRPr lang="en-B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17929A-967C-E1CE-2C03-D798D3484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Tectorial – From Zero to Hero</a:t>
            </a:r>
            <a:endParaRPr lang="en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CF931-16D4-CAEE-A897-21AF4192A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R" b="1" dirty="0"/>
              <a:t>Firepower SDWAN</a:t>
            </a:r>
            <a:endParaRPr lang="en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8A321-977D-C111-A185-CD2767A64605}"/>
              </a:ext>
            </a:extLst>
          </p:cNvPr>
          <p:cNvSpPr txBox="1"/>
          <p:nvPr/>
        </p:nvSpPr>
        <p:spPr>
          <a:xfrm>
            <a:off x="6300637" y="21759"/>
            <a:ext cx="2843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b="1" dirty="0">
                <a:highlight>
                  <a:srgbClr val="FFFF00"/>
                </a:highlight>
              </a:rPr>
              <a:t>RECORD THE SESSION</a:t>
            </a:r>
            <a:endParaRPr lang="en-BR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6439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443E4-F0B6-AFE5-B03C-5484BC2FD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56" y="213651"/>
            <a:ext cx="8345488" cy="731837"/>
          </a:xfrm>
        </p:spPr>
        <p:txBody>
          <a:bodyPr/>
          <a:lstStyle/>
          <a:p>
            <a:r>
              <a:rPr lang="en-US"/>
              <a:t>Introducing Front Door VRFs in 7.4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7CC49330-B74C-7805-4848-C70DC93B848E}"/>
              </a:ext>
            </a:extLst>
          </p:cNvPr>
          <p:cNvSpPr txBox="1">
            <a:spLocks/>
          </p:cNvSpPr>
          <p:nvPr/>
        </p:nvSpPr>
        <p:spPr>
          <a:xfrm>
            <a:off x="200210" y="818007"/>
            <a:ext cx="4059724" cy="3891650"/>
          </a:xfrm>
          <a:prstGeom prst="rect">
            <a:avLst/>
          </a:prstGeom>
        </p:spPr>
        <p:txBody>
          <a:bodyPr/>
          <a:lstStyle>
            <a:lvl1pPr marL="228600" indent="-220663" algn="l" defTabSz="684213" rtl="0" eaLnBrk="1" fontAlgn="base" hangingPunct="1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Arial" charset="0"/>
              <a:buChar char="•"/>
              <a:tabLst/>
              <a:defRPr lang="en-US" sz="18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48056" indent="-2095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iragino Maru Gothic ProN W4" panose="020F0400000000000000" pitchFamily="34" charset="-128"/>
              <a:buChar char="‑"/>
              <a:tabLst>
                <a:tab pos="227013" algn="l"/>
              </a:tabLst>
              <a:defRPr lang="en-US" sz="16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621792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Arial" charset="0"/>
              <a:buChar char="•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800100" indent="-185738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Hiragino Maru Gothic ProN W4" panose="020F0400000000000000" pitchFamily="34" charset="-128"/>
              <a:buChar char="‑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971550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Arial" charset="0"/>
              <a:buChar char="•"/>
              <a:tabLst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7" indent="0">
              <a:buNone/>
            </a:pPr>
            <a:endParaRPr lang="en-US" sz="1400" dirty="0"/>
          </a:p>
          <a:p>
            <a:r>
              <a:rPr lang="en-US" sz="1400" dirty="0"/>
              <a:t>Support of VRFs for VTI comes in 7.4</a:t>
            </a:r>
          </a:p>
          <a:p>
            <a:r>
              <a:rPr lang="en-US" sz="1400" dirty="0"/>
              <a:t>Greatly reduces complexity by separating route tables of underlay and overlay</a:t>
            </a:r>
          </a:p>
          <a:p>
            <a:r>
              <a:rPr lang="en-US" sz="1400" dirty="0"/>
              <a:t>Increases security by creating defined VRF boundary </a:t>
            </a:r>
          </a:p>
          <a:p>
            <a:r>
              <a:rPr lang="en-US" sz="1400" dirty="0"/>
              <a:t>No competition between VPN learned routes and underly routes</a:t>
            </a:r>
          </a:p>
          <a:p>
            <a:r>
              <a:rPr lang="en-US" sz="1400" dirty="0"/>
              <a:t>DIA use cases are supported. Creation of NAT policy creates route-leaking that is required.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cxnSp>
        <p:nvCxnSpPr>
          <p:cNvPr id="4" name="AutoShape 4">
            <a:extLst>
              <a:ext uri="{FF2B5EF4-FFF2-40B4-BE49-F238E27FC236}">
                <a16:creationId xmlns:a16="http://schemas.microsoft.com/office/drawing/2014/main" id="{EDA00076-0370-36E3-BE40-16BD0781D967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5360597" y="1536796"/>
            <a:ext cx="958187" cy="540529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6" name="AutoShape 37">
            <a:extLst>
              <a:ext uri="{FF2B5EF4-FFF2-40B4-BE49-F238E27FC236}">
                <a16:creationId xmlns:a16="http://schemas.microsoft.com/office/drawing/2014/main" id="{AA99F3BE-EE30-B451-A013-B1CEAC400698}"/>
              </a:ext>
            </a:extLst>
          </p:cNvPr>
          <p:cNvCxnSpPr>
            <a:cxnSpLocks noChangeShapeType="1"/>
            <a:stCxn id="9" idx="0"/>
            <a:endCxn id="46" idx="2"/>
          </p:cNvCxnSpPr>
          <p:nvPr/>
        </p:nvCxnSpPr>
        <p:spPr bwMode="auto">
          <a:xfrm flipV="1">
            <a:off x="6425118" y="3306385"/>
            <a:ext cx="1394317" cy="1043899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7" name="AutoShape 4">
            <a:extLst>
              <a:ext uri="{FF2B5EF4-FFF2-40B4-BE49-F238E27FC236}">
                <a16:creationId xmlns:a16="http://schemas.microsoft.com/office/drawing/2014/main" id="{98A20278-B0D0-7F68-B0F8-2E1FA4C48338}"/>
              </a:ext>
            </a:extLst>
          </p:cNvPr>
          <p:cNvCxnSpPr>
            <a:cxnSpLocks noChangeShapeType="1"/>
            <a:stCxn id="47" idx="2"/>
            <a:endCxn id="46" idx="0"/>
          </p:cNvCxnSpPr>
          <p:nvPr/>
        </p:nvCxnSpPr>
        <p:spPr bwMode="auto">
          <a:xfrm>
            <a:off x="6292521" y="2396242"/>
            <a:ext cx="1526914" cy="343870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558EED-C938-E010-58E0-BE6451F140E9}"/>
              </a:ext>
            </a:extLst>
          </p:cNvPr>
          <p:cNvSpPr txBox="1"/>
          <p:nvPr/>
        </p:nvSpPr>
        <p:spPr>
          <a:xfrm>
            <a:off x="6188097" y="3992514"/>
            <a:ext cx="935279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r>
              <a:rPr lang="en-US" sz="800">
                <a:solidFill>
                  <a:srgbClr val="FF0000"/>
                </a:solidFill>
              </a:rPr>
              <a:t>Outside</a:t>
            </a:r>
          </a:p>
          <a:p>
            <a:endParaRPr lang="en-US" sz="800"/>
          </a:p>
        </p:txBody>
      </p:sp>
      <p:cxnSp>
        <p:nvCxnSpPr>
          <p:cNvPr id="15" name="AutoShape 37">
            <a:extLst>
              <a:ext uri="{FF2B5EF4-FFF2-40B4-BE49-F238E27FC236}">
                <a16:creationId xmlns:a16="http://schemas.microsoft.com/office/drawing/2014/main" id="{0FF9B33F-0F8D-B2A7-B9B4-0B2C5E0F521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5782836" y="4705585"/>
            <a:ext cx="332528" cy="4864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16" name="AutoShape 10">
            <a:extLst>
              <a:ext uri="{FF2B5EF4-FFF2-40B4-BE49-F238E27FC236}">
                <a16:creationId xmlns:a16="http://schemas.microsoft.com/office/drawing/2014/main" id="{1CB4240E-DAEC-EB55-0C91-CA6B28E94B9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585137" y="4887269"/>
            <a:ext cx="1454889" cy="0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17" name="AutoShape 65">
            <a:extLst>
              <a:ext uri="{FF2B5EF4-FFF2-40B4-BE49-F238E27FC236}">
                <a16:creationId xmlns:a16="http://schemas.microsoft.com/office/drawing/2014/main" id="{FE211EDF-1CFD-D806-5A1E-99FEDEB15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784" y="4261697"/>
            <a:ext cx="2213460" cy="678656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algn="ctr" defTabSz="610872" eaLnBrk="0" hangingPunct="0">
              <a:lnSpc>
                <a:spcPct val="90000"/>
              </a:lnSpc>
            </a:pPr>
            <a:endParaRPr lang="en-US"/>
          </a:p>
        </p:txBody>
      </p:sp>
      <p:sp>
        <p:nvSpPr>
          <p:cNvPr id="19" name="AutoShape 65">
            <a:extLst>
              <a:ext uri="{FF2B5EF4-FFF2-40B4-BE49-F238E27FC236}">
                <a16:creationId xmlns:a16="http://schemas.microsoft.com/office/drawing/2014/main" id="{F73EC91D-60AD-8E73-65F6-CEB50241DDA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629794" flipH="1">
            <a:off x="5944004" y="2314481"/>
            <a:ext cx="263859" cy="2022195"/>
          </a:xfrm>
          <a:prstGeom prst="can">
            <a:avLst>
              <a:gd name="adj" fmla="val 85034"/>
            </a:avLst>
          </a:prstGeom>
          <a:solidFill>
            <a:schemeClr val="tx1">
              <a:lumMod val="25000"/>
              <a:lumOff val="75000"/>
              <a:alpha val="7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rot="10800000" vert="eaVert" wrap="none" lIns="61601" tIns="30800" rIns="61601" bIns="30800" anchor="ctr"/>
          <a:lstStyle/>
          <a:p>
            <a:pPr algn="ctr" defTabSz="610872" eaLnBrk="0" hangingPunct="0">
              <a:lnSpc>
                <a:spcPct val="90000"/>
              </a:lnSpc>
            </a:pPr>
            <a:endParaRPr lang="en-US" sz="11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6F3049-0D66-5FC5-291C-5AAEA6B4C026}"/>
              </a:ext>
            </a:extLst>
          </p:cNvPr>
          <p:cNvSpPr txBox="1"/>
          <p:nvPr/>
        </p:nvSpPr>
        <p:spPr>
          <a:xfrm>
            <a:off x="6550427" y="2300863"/>
            <a:ext cx="935279" cy="19237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r>
              <a:rPr lang="en-US" sz="800"/>
              <a:t>OUTSIDE</a:t>
            </a:r>
          </a:p>
        </p:txBody>
      </p:sp>
      <p:grpSp>
        <p:nvGrpSpPr>
          <p:cNvPr id="25" name="Group 72">
            <a:extLst>
              <a:ext uri="{FF2B5EF4-FFF2-40B4-BE49-F238E27FC236}">
                <a16:creationId xmlns:a16="http://schemas.microsoft.com/office/drawing/2014/main" id="{188900CE-F57B-77EF-5E38-FDB29FB08560}"/>
              </a:ext>
            </a:extLst>
          </p:cNvPr>
          <p:cNvGrpSpPr/>
          <p:nvPr/>
        </p:nvGrpSpPr>
        <p:grpSpPr>
          <a:xfrm rot="4235173">
            <a:off x="5596705" y="1418597"/>
            <a:ext cx="545725" cy="476356"/>
            <a:chOff x="2167307" y="3395929"/>
            <a:chExt cx="727632" cy="476356"/>
          </a:xfrm>
        </p:grpSpPr>
        <p:cxnSp>
          <p:nvCxnSpPr>
            <p:cNvPr id="26" name="AutoShape 4">
              <a:extLst>
                <a:ext uri="{FF2B5EF4-FFF2-40B4-BE49-F238E27FC236}">
                  <a16:creationId xmlns:a16="http://schemas.microsoft.com/office/drawing/2014/main" id="{97F622D6-58CB-2ACC-0F70-AF55CDE8BD1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218414" y="3474721"/>
              <a:ext cx="659958" cy="39756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triangle"/>
              <a:tailEnd type="triangle"/>
            </a:ln>
            <a:effectLst/>
          </p:spPr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D01729-1856-F199-05B6-A837304D3F98}"/>
                </a:ext>
              </a:extLst>
            </p:cNvPr>
            <p:cNvSpPr txBox="1"/>
            <p:nvPr/>
          </p:nvSpPr>
          <p:spPr>
            <a:xfrm rot="19716049">
              <a:off x="2167307" y="3395929"/>
              <a:ext cx="7276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err="1"/>
                <a:t>EIGRP</a:t>
              </a:r>
              <a:endParaRPr lang="en-US" sz="800"/>
            </a:p>
          </p:txBody>
        </p:sp>
      </p:grpSp>
      <p:cxnSp>
        <p:nvCxnSpPr>
          <p:cNvPr id="28" name="AutoShape 4">
            <a:extLst>
              <a:ext uri="{FF2B5EF4-FFF2-40B4-BE49-F238E27FC236}">
                <a16:creationId xmlns:a16="http://schemas.microsoft.com/office/drawing/2014/main" id="{749259BB-D3D9-5457-412D-802F201E16A9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5398412" y="1681609"/>
            <a:ext cx="375510" cy="237743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 type="none"/>
            <a:tailEnd type="triangle"/>
          </a:ln>
          <a:effectLst/>
        </p:spPr>
      </p:cxnSp>
      <p:pic>
        <p:nvPicPr>
          <p:cNvPr id="30" name="Picture 72" descr="VSS">
            <a:extLst>
              <a:ext uri="{FF2B5EF4-FFF2-40B4-BE49-F238E27FC236}">
                <a16:creationId xmlns:a16="http://schemas.microsoft.com/office/drawing/2014/main" id="{D92EDA26-80D3-0D21-B9F9-8EBC5C0A7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2993" y="976296"/>
            <a:ext cx="595313" cy="653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0827B2F-6A3E-8F81-79A3-ACACE2B3428C}"/>
              </a:ext>
            </a:extLst>
          </p:cNvPr>
          <p:cNvSpPr txBox="1"/>
          <p:nvPr/>
        </p:nvSpPr>
        <p:spPr>
          <a:xfrm>
            <a:off x="6238710" y="4098043"/>
            <a:ext cx="682858" cy="19620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r>
              <a:rPr lang="en-US" sz="800">
                <a:solidFill>
                  <a:srgbClr val="FF0000"/>
                </a:solidFill>
              </a:rPr>
              <a:t>DHCP</a:t>
            </a:r>
          </a:p>
        </p:txBody>
      </p:sp>
      <p:cxnSp>
        <p:nvCxnSpPr>
          <p:cNvPr id="34" name="AutoShape 4">
            <a:extLst>
              <a:ext uri="{FF2B5EF4-FFF2-40B4-BE49-F238E27FC236}">
                <a16:creationId xmlns:a16="http://schemas.microsoft.com/office/drawing/2014/main" id="{F2FA12C0-BC50-B8FF-EB22-9CC7DC25985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800622" y="3989023"/>
            <a:ext cx="255356" cy="194709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 type="none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F8E1372-6637-4985-419B-C47699988C94}"/>
              </a:ext>
            </a:extLst>
          </p:cNvPr>
          <p:cNvSpPr txBox="1"/>
          <p:nvPr/>
        </p:nvSpPr>
        <p:spPr>
          <a:xfrm>
            <a:off x="6951570" y="4042810"/>
            <a:ext cx="682858" cy="192370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r>
              <a:rPr lang="en-US" sz="800" b="1">
                <a:solidFill>
                  <a:srgbClr val="FF0000"/>
                </a:solidFill>
              </a:rPr>
              <a:t>Default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103564-BAF5-6A90-0444-E9E29C757D9B}"/>
              </a:ext>
            </a:extLst>
          </p:cNvPr>
          <p:cNvSpPr/>
          <p:nvPr/>
        </p:nvSpPr>
        <p:spPr>
          <a:xfrm>
            <a:off x="7328645" y="4619467"/>
            <a:ext cx="585474" cy="309069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algn="ctr" defTabSz="684646">
              <a:lnSpc>
                <a:spcPct val="150000"/>
              </a:lnSpc>
              <a:defRPr/>
            </a:pPr>
            <a:r>
              <a:rPr lang="en-US" sz="1100" kern="0"/>
              <a:t>Branch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C7B9E6-8DA1-4C9E-78FF-C49BFA299599}"/>
              </a:ext>
            </a:extLst>
          </p:cNvPr>
          <p:cNvSpPr/>
          <p:nvPr/>
        </p:nvSpPr>
        <p:spPr>
          <a:xfrm>
            <a:off x="6436364" y="1945038"/>
            <a:ext cx="834872" cy="407814"/>
          </a:xfrm>
          <a:prstGeom prst="rect">
            <a:avLst/>
          </a:prstGeom>
        </p:spPr>
        <p:txBody>
          <a:bodyPr wrap="square" lIns="68589" tIns="34295" rIns="68589" bIns="34295" anchor="ctr">
            <a:spAutoFit/>
          </a:bodyPr>
          <a:lstStyle/>
          <a:p>
            <a:pPr algn="ctr" defTabSz="684646">
              <a:defRPr/>
            </a:pPr>
            <a:r>
              <a:rPr lang="en-US" sz="1100" kern="0"/>
              <a:t>FTD </a:t>
            </a:r>
          </a:p>
          <a:p>
            <a:pPr algn="ctr" defTabSz="684646">
              <a:defRPr/>
            </a:pPr>
            <a:r>
              <a:rPr lang="en-US" sz="1100" kern="0"/>
              <a:t> Hub</a:t>
            </a:r>
          </a:p>
        </p:txBody>
      </p:sp>
      <p:pic>
        <p:nvPicPr>
          <p:cNvPr id="46" name="Picture 2" descr="\\MV-FS\Projects\Cisco\03_Assets\Icons\Kubrick Icons\Device Icons\Device_cloud_white_3041_default_256.png">
            <a:extLst>
              <a:ext uri="{FF2B5EF4-FFF2-40B4-BE49-F238E27FC236}">
                <a16:creationId xmlns:a16="http://schemas.microsoft.com/office/drawing/2014/main" id="{41333ECB-83C0-9D47-493E-DFD82B6AB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97" b="17197"/>
          <a:stretch/>
        </p:blipFill>
        <p:spPr bwMode="auto">
          <a:xfrm>
            <a:off x="7326050" y="2740112"/>
            <a:ext cx="986770" cy="566273"/>
          </a:xfrm>
          <a:prstGeom prst="rect">
            <a:avLst/>
          </a:prstGeom>
          <a:noFill/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DEC450A-7713-8F99-A805-0F8A2206E9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911" y="1855196"/>
            <a:ext cx="631220" cy="54104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199235C-AB4D-2820-7954-6285523D53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6698" y="4350284"/>
            <a:ext cx="359940" cy="308520"/>
          </a:xfrm>
          <a:prstGeom prst="rect">
            <a:avLst/>
          </a:prstGeom>
        </p:spPr>
      </p:pic>
      <p:cxnSp>
        <p:nvCxnSpPr>
          <p:cNvPr id="52" name="AutoShape 4">
            <a:extLst>
              <a:ext uri="{FF2B5EF4-FFF2-40B4-BE49-F238E27FC236}">
                <a16:creationId xmlns:a16="http://schemas.microsoft.com/office/drawing/2014/main" id="{2AEA0BEC-7860-A543-486E-C391F466762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090606" y="2747259"/>
            <a:ext cx="96391" cy="51902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none"/>
            <a:tailEnd type="triangle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7CAA1FB-1704-FBD5-F3C6-028D7D0A4510}"/>
              </a:ext>
            </a:extLst>
          </p:cNvPr>
          <p:cNvSpPr txBox="1"/>
          <p:nvPr/>
        </p:nvSpPr>
        <p:spPr>
          <a:xfrm>
            <a:off x="5407748" y="2876527"/>
            <a:ext cx="682858" cy="196208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r>
              <a:rPr lang="en-US" sz="800" b="1"/>
              <a:t>default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E760FB-D43A-4F91-0ABB-88E1B8CCFD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6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5148" y="4350284"/>
            <a:ext cx="359940" cy="308520"/>
          </a:xfrm>
          <a:prstGeom prst="rect">
            <a:avLst/>
          </a:prstGeom>
          <a:ln w="31750">
            <a:solidFill>
              <a:srgbClr val="E3241B"/>
            </a:solidFill>
            <a:prstDash val="sysDot"/>
          </a:ln>
        </p:spPr>
      </p:pic>
      <p:sp>
        <p:nvSpPr>
          <p:cNvPr id="13" name="AutoShape 93">
            <a:extLst>
              <a:ext uri="{FF2B5EF4-FFF2-40B4-BE49-F238E27FC236}">
                <a16:creationId xmlns:a16="http://schemas.microsoft.com/office/drawing/2014/main" id="{2BAE2E5B-61BA-81BA-9FDC-01EF479F4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622" y="4270329"/>
            <a:ext cx="1101063" cy="439328"/>
          </a:xfrm>
          <a:prstGeom prst="roundRect">
            <a:avLst>
              <a:gd name="adj" fmla="val 13375"/>
            </a:avLst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</p:spPr>
        <p:txBody>
          <a:bodyPr lIns="61601" tIns="30800" rIns="61601" bIns="30800" anchor="ctr"/>
          <a:lstStyle/>
          <a:p>
            <a:endParaRPr lang="en-GB" baseline="-25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634BD8-2C31-69E4-C312-F387399AC53C}"/>
              </a:ext>
            </a:extLst>
          </p:cNvPr>
          <p:cNvSpPr txBox="1"/>
          <p:nvPr/>
        </p:nvSpPr>
        <p:spPr>
          <a:xfrm>
            <a:off x="6739386" y="4352198"/>
            <a:ext cx="682858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r>
              <a:rPr lang="en-US" sz="800">
                <a:solidFill>
                  <a:srgbClr val="FF0000"/>
                </a:solidFill>
              </a:rPr>
              <a:t>Front-Door VRF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3AB48B-7FFC-3150-4B21-2B89FCEE956C}"/>
              </a:ext>
            </a:extLst>
          </p:cNvPr>
          <p:cNvSpPr txBox="1"/>
          <p:nvPr/>
        </p:nvSpPr>
        <p:spPr>
          <a:xfrm>
            <a:off x="5208784" y="4425779"/>
            <a:ext cx="682858" cy="196208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r>
              <a:rPr lang="en-US" sz="800" b="1"/>
              <a:t>global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E4772F2-30C0-F016-DCDB-931F7F5ABA20}"/>
              </a:ext>
            </a:extLst>
          </p:cNvPr>
          <p:cNvSpPr/>
          <p:nvPr/>
        </p:nvSpPr>
        <p:spPr>
          <a:xfrm>
            <a:off x="7621382" y="2951687"/>
            <a:ext cx="447559" cy="210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4646">
              <a:lnSpc>
                <a:spcPct val="85000"/>
              </a:lnSpc>
            </a:pPr>
            <a:r>
              <a:rPr lang="en-US" sz="900">
                <a:solidFill>
                  <a:srgbClr val="3F4B4D"/>
                </a:solidFill>
                <a:effectLst>
                  <a:outerShdw blurRad="38100" dist="12700" algn="ctr" rotWithShape="0">
                    <a:prstClr val="black">
                      <a:alpha val="40000"/>
                    </a:prstClr>
                  </a:outerShdw>
                </a:effectLst>
              </a:rPr>
              <a:t>INET</a:t>
            </a:r>
          </a:p>
        </p:txBody>
      </p:sp>
    </p:spTree>
    <p:extLst>
      <p:ext uri="{BB962C8B-B14F-4D97-AF65-F5344CB8AC3E}">
        <p14:creationId xmlns:p14="http://schemas.microsoft.com/office/powerpoint/2010/main" val="396670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CE00-FD3A-4FA4-4371-1910046C4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What is SSE?</a:t>
            </a:r>
          </a:p>
        </p:txBody>
      </p:sp>
    </p:spTree>
    <p:extLst>
      <p:ext uri="{BB962C8B-B14F-4D97-AF65-F5344CB8AC3E}">
        <p14:creationId xmlns:p14="http://schemas.microsoft.com/office/powerpoint/2010/main" val="387374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E592BC-AF1E-820B-F3F2-65ED275E3ED8}"/>
              </a:ext>
            </a:extLst>
          </p:cNvPr>
          <p:cNvSpPr txBox="1">
            <a:spLocks/>
          </p:cNvSpPr>
          <p:nvPr/>
        </p:nvSpPr>
        <p:spPr>
          <a:xfrm>
            <a:off x="3591041" y="4528809"/>
            <a:ext cx="3598523" cy="349356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i="1">
                <a:solidFill>
                  <a:schemeClr val="tx1"/>
                </a:solidFill>
              </a:rPr>
              <a:t>Ivanti Study</a:t>
            </a:r>
          </a:p>
        </p:txBody>
      </p:sp>
      <p:pic>
        <p:nvPicPr>
          <p:cNvPr id="6" name="Picture Placeholder 6" descr="457,600+ Frustrated Stock Photos, Pictures &amp; Royalty-Free Images - iStock |  Frustrated computer, Frustrated doctor, Frustrated funny">
            <a:extLst>
              <a:ext uri="{FF2B5EF4-FFF2-40B4-BE49-F238E27FC236}">
                <a16:creationId xmlns:a16="http://schemas.microsoft.com/office/drawing/2014/main" id="{D49A2430-BBCD-653B-A694-E5FA0160B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37509" y="0"/>
            <a:ext cx="390411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94D17C0E-EBE6-2F44-D0DD-CEA032FC95CD}"/>
              </a:ext>
            </a:extLst>
          </p:cNvPr>
          <p:cNvSpPr txBox="1"/>
          <p:nvPr/>
        </p:nvSpPr>
        <p:spPr>
          <a:xfrm>
            <a:off x="1620982" y="1326674"/>
            <a:ext cx="3429209" cy="9002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595"/>
            <a:r>
              <a:rPr lang="en-US" dirty="0">
                <a:solidFill>
                  <a:srgbClr val="03ABD7"/>
                </a:solidFill>
                <a:latin typeface="Verdana" panose="020B0604030504040204" pitchFamily="34" charset="0"/>
              </a:rPr>
              <a:t>believe the way they interact with technology directly impacts morale</a:t>
            </a:r>
            <a:endParaRPr lang="en-US" sz="2099" b="1" dirty="0">
              <a:solidFill>
                <a:srgbClr val="03ABD7"/>
              </a:solidFill>
              <a:latin typeface="CiscoSansTT ExtraLight"/>
              <a:ea typeface="ＭＳ Ｐゴシック"/>
              <a:cs typeface="Calibri Ligh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B98337-98B3-3CE4-2CC2-C7D77CB5C347}"/>
              </a:ext>
            </a:extLst>
          </p:cNvPr>
          <p:cNvSpPr txBox="1">
            <a:spLocks/>
          </p:cNvSpPr>
          <p:nvPr/>
        </p:nvSpPr>
        <p:spPr>
          <a:xfrm>
            <a:off x="457083" y="1042493"/>
            <a:ext cx="836586" cy="989058"/>
          </a:xfrm>
          <a:prstGeom prst="rect">
            <a:avLst/>
          </a:prstGeom>
        </p:spPr>
        <p:txBody>
          <a:bodyPr vert="horz" lIns="34281" tIns="34281" rIns="34281" bIns="34281" rtlCol="0" anchor="ctr">
            <a:noAutofit/>
          </a:bodyPr>
          <a:lstStyle>
            <a:lvl1pPr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>
                <a:solidFill>
                  <a:schemeClr val="bg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4002"/>
            <a:r>
              <a:rPr lang="en-US" sz="3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4DD95F-9142-F779-4165-03D7EC1D37BB}"/>
              </a:ext>
            </a:extLst>
          </p:cNvPr>
          <p:cNvSpPr txBox="1">
            <a:spLocks/>
          </p:cNvSpPr>
          <p:nvPr/>
        </p:nvSpPr>
        <p:spPr>
          <a:xfrm>
            <a:off x="458021" y="2513768"/>
            <a:ext cx="836586" cy="989058"/>
          </a:xfrm>
          <a:prstGeom prst="rect">
            <a:avLst/>
          </a:prstGeom>
        </p:spPr>
        <p:txBody>
          <a:bodyPr vert="horz" lIns="34281" tIns="34281" rIns="34281" bIns="34281" rtlCol="0" anchor="ctr">
            <a:noAutofit/>
          </a:bodyPr>
          <a:lstStyle>
            <a:lvl1pPr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>
                <a:solidFill>
                  <a:schemeClr val="bg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4002"/>
            <a:r>
              <a:rPr lang="en-US" sz="30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EED5BC1E-D8BD-F0EC-859C-81F842DC560F}"/>
              </a:ext>
            </a:extLst>
          </p:cNvPr>
          <p:cNvSpPr txBox="1"/>
          <p:nvPr/>
        </p:nvSpPr>
        <p:spPr>
          <a:xfrm>
            <a:off x="1620982" y="2848750"/>
            <a:ext cx="3429209" cy="9002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595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</a:rPr>
              <a:t>believe they would be more productive if they had better technology</a:t>
            </a:r>
            <a:endParaRPr lang="en-US" sz="2099" b="1" dirty="0">
              <a:solidFill>
                <a:srgbClr val="00BCEB"/>
              </a:solidFill>
              <a:latin typeface="CiscoSansTT ExtraLight"/>
              <a:ea typeface="ＭＳ Ｐゴシック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ACA905-A3C9-D0C2-EF23-B41A7524CF37}"/>
              </a:ext>
            </a:extLst>
          </p:cNvPr>
          <p:cNvSpPr txBox="1"/>
          <p:nvPr/>
        </p:nvSpPr>
        <p:spPr>
          <a:xfrm>
            <a:off x="338667" y="185105"/>
            <a:ext cx="429797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4213">
              <a:lnSpc>
                <a:spcPct val="80000"/>
              </a:lnSpc>
            </a:pPr>
            <a:r>
              <a:rPr lang="en-US" sz="28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cs typeface="CiscoSansTT Thin" charset="0"/>
              </a:rPr>
              <a:t>Employees are frustrated</a:t>
            </a:r>
          </a:p>
        </p:txBody>
      </p:sp>
    </p:spTree>
    <p:extLst>
      <p:ext uri="{BB962C8B-B14F-4D97-AF65-F5344CB8AC3E}">
        <p14:creationId xmlns:p14="http://schemas.microsoft.com/office/powerpoint/2010/main" val="288160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B80E8F3-C3AA-8AE7-0E9C-5B2AAC4336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42925"/>
            <a:ext cx="8228013" cy="5143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99" dirty="0">
                <a:cs typeface="CiscoSansTT Thin"/>
              </a:rPr>
              <a:t>Market is moving to Security Service Edge</a:t>
            </a:r>
            <a:endParaRPr lang="en-US" sz="1499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4B85A-3C2F-D0CB-1908-113D821EDBE9}"/>
              </a:ext>
            </a:extLst>
          </p:cNvPr>
          <p:cNvSpPr txBox="1"/>
          <p:nvPr/>
        </p:nvSpPr>
        <p:spPr>
          <a:xfrm>
            <a:off x="512159" y="1454011"/>
            <a:ext cx="4372745" cy="923305"/>
          </a:xfrm>
          <a:prstGeom prst="rect">
            <a:avLst/>
          </a:prstGeom>
          <a:noFill/>
        </p:spPr>
        <p:txBody>
          <a:bodyPr wrap="square" lIns="91416" tIns="45708" rIns="91416" bIns="45708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SSE is a cloud-based security service that provides safe access to Internet and private applications.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124A81-9255-AB91-FD86-8D6B1FF857D3}"/>
              </a:ext>
            </a:extLst>
          </p:cNvPr>
          <p:cNvGrpSpPr/>
          <p:nvPr/>
        </p:nvGrpSpPr>
        <p:grpSpPr>
          <a:xfrm>
            <a:off x="5314747" y="1545685"/>
            <a:ext cx="2688173" cy="897923"/>
            <a:chOff x="6854495" y="1764552"/>
            <a:chExt cx="3585164" cy="11975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EEF34A2-E5A2-EE34-2093-39507EF03D49}"/>
                </a:ext>
              </a:extLst>
            </p:cNvPr>
            <p:cNvGrpSpPr/>
            <p:nvPr/>
          </p:nvGrpSpPr>
          <p:grpSpPr>
            <a:xfrm>
              <a:off x="6923799" y="1764552"/>
              <a:ext cx="3515860" cy="1046543"/>
              <a:chOff x="7946797" y="2868514"/>
              <a:chExt cx="3515860" cy="104654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704A12-83DF-19D8-C44A-56D00EAE0FED}"/>
                  </a:ext>
                </a:extLst>
              </p:cNvPr>
              <p:cNvSpPr txBox="1"/>
              <p:nvPr/>
            </p:nvSpPr>
            <p:spPr>
              <a:xfrm>
                <a:off x="9535886" y="2944695"/>
                <a:ext cx="1926771" cy="861967"/>
              </a:xfrm>
              <a:prstGeom prst="rect">
                <a:avLst/>
              </a:prstGeom>
              <a:noFill/>
            </p:spPr>
            <p:txBody>
              <a:bodyPr wrap="square" lIns="91416" tIns="45708" rIns="91416" bIns="45708" rtlCol="0" anchor="t">
                <a:spAutoFit/>
              </a:bodyPr>
              <a:lstStyle/>
              <a:p>
                <a:pPr defTabSz="457020" eaLnBrk="0" hangingPunct="0">
                  <a:defRPr/>
                </a:pPr>
                <a:r>
                  <a:rPr lang="en-US" sz="1200" dirty="0">
                    <a:solidFill>
                      <a:schemeClr val="bg1"/>
                    </a:solidFill>
                    <a:latin typeface="CiscoSansTT ExtraLight"/>
                    <a:ea typeface="ＭＳ Ｐゴシック"/>
                    <a:cs typeface="+mn-cs"/>
                  </a:rPr>
                  <a:t>plan on adopting SSE in next 2 years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49D983-912E-783A-8959-A53D915E593D}"/>
                  </a:ext>
                </a:extLst>
              </p:cNvPr>
              <p:cNvSpPr txBox="1"/>
              <p:nvPr/>
            </p:nvSpPr>
            <p:spPr>
              <a:xfrm>
                <a:off x="7946797" y="2868514"/>
                <a:ext cx="2013936" cy="1046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020" eaLnBrk="0" hangingPunct="0">
                  <a:defRPr/>
                </a:pPr>
                <a:r>
                  <a:rPr lang="en-US" sz="4499" spc="-225" dirty="0">
                    <a:solidFill>
                      <a:schemeClr val="bg1"/>
                    </a:solidFill>
                    <a:latin typeface="CiscoSansTT ExtraLight" panose="020B0303020201020303" pitchFamily="34" charset="0"/>
                    <a:ea typeface="ＭＳ Ｐゴシック" panose="020B0600070205080204" pitchFamily="34" charset="-128"/>
                    <a:cs typeface="CiscoSansTT" panose="020B0503020201020303" pitchFamily="34" charset="0"/>
                  </a:rPr>
                  <a:t>65%</a:t>
                </a:r>
              </a:p>
            </p:txBody>
          </p:sp>
        </p:grp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2110F760-F99F-C103-7535-408729EEE044}"/>
                </a:ext>
              </a:extLst>
            </p:cNvPr>
            <p:cNvSpPr/>
            <p:nvPr/>
          </p:nvSpPr>
          <p:spPr>
            <a:xfrm rot="5400000">
              <a:off x="8325892" y="1150388"/>
              <a:ext cx="340310" cy="3283104"/>
            </a:xfrm>
            <a:prstGeom prst="rightBrace">
              <a:avLst>
                <a:gd name="adj1" fmla="val 52244"/>
                <a:gd name="adj2" fmla="val 50000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052" eaLnBrk="0" hangingPunct="0"/>
              <a:endParaRPr lang="en-US" sz="179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CiscoSansTT Light"/>
              </a:endParaRPr>
            </a:p>
          </p:txBody>
        </p:sp>
      </p:grpSp>
      <p:sp>
        <p:nvSpPr>
          <p:cNvPr id="98" name="Rectangle: Rounded Corners 62">
            <a:extLst>
              <a:ext uri="{FF2B5EF4-FFF2-40B4-BE49-F238E27FC236}">
                <a16:creationId xmlns:a16="http://schemas.microsoft.com/office/drawing/2014/main" id="{D0781B62-2995-4FDB-781B-150E010214FE}"/>
              </a:ext>
            </a:extLst>
          </p:cNvPr>
          <p:cNvSpPr/>
          <p:nvPr/>
        </p:nvSpPr>
        <p:spPr>
          <a:xfrm>
            <a:off x="172954" y="2675103"/>
            <a:ext cx="8798092" cy="1925817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821">
              <a:defRPr/>
            </a:pPr>
            <a:endParaRPr lang="en-US" sz="1050">
              <a:solidFill>
                <a:srgbClr val="FFFFFF"/>
              </a:solidFill>
              <a:latin typeface="CiscoSansTT Light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2BC8737-0FCD-D91F-B0ED-0122D480AE68}"/>
              </a:ext>
            </a:extLst>
          </p:cNvPr>
          <p:cNvSpPr txBox="1"/>
          <p:nvPr/>
        </p:nvSpPr>
        <p:spPr>
          <a:xfrm>
            <a:off x="4053137" y="2540381"/>
            <a:ext cx="1028700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 defTabSz="456821">
              <a:defRPr/>
            </a:pPr>
            <a:endParaRPr lang="en-US">
              <a:solidFill>
                <a:srgbClr val="FFFFFF">
                  <a:alpha val="60000"/>
                </a:srgbClr>
              </a:solidFill>
              <a:latin typeface="CiscoSansTT Light"/>
              <a:cs typeface="CiscoSansTT" panose="020B0503020201020303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289AF6E-9B1B-1239-3EBE-EBB3608A73C3}"/>
              </a:ext>
            </a:extLst>
          </p:cNvPr>
          <p:cNvSpPr txBox="1"/>
          <p:nvPr/>
        </p:nvSpPr>
        <p:spPr>
          <a:xfrm>
            <a:off x="4053137" y="2539572"/>
            <a:ext cx="1028700" cy="27432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 defTabSz="456821">
              <a:defRPr/>
            </a:pPr>
            <a:r>
              <a:rPr lang="en-US" dirty="0">
                <a:solidFill>
                  <a:schemeClr val="bg1">
                    <a:alpha val="60000"/>
                  </a:schemeClr>
                </a:solidFill>
                <a:latin typeface="CiscoSansTT Light"/>
                <a:cs typeface="CiscoSansTT" panose="020B0503020201020303" pitchFamily="34" charset="0"/>
              </a:rPr>
              <a:t>SASE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7F19DAD-AF5C-6AF7-7007-F4415F5498F4}"/>
              </a:ext>
            </a:extLst>
          </p:cNvPr>
          <p:cNvGrpSpPr/>
          <p:nvPr/>
        </p:nvGrpSpPr>
        <p:grpSpPr>
          <a:xfrm>
            <a:off x="5081838" y="2994902"/>
            <a:ext cx="3545690" cy="1410633"/>
            <a:chOff x="6781800" y="3777936"/>
            <a:chExt cx="4727587" cy="1880844"/>
          </a:xfrm>
          <a:effectLst/>
        </p:grpSpPr>
        <p:sp>
          <p:nvSpPr>
            <p:cNvPr id="102" name="Rectangle: Rounded Corners 62">
              <a:extLst>
                <a:ext uri="{FF2B5EF4-FFF2-40B4-BE49-F238E27FC236}">
                  <a16:creationId xmlns:a16="http://schemas.microsoft.com/office/drawing/2014/main" id="{3CC207D1-F493-6DB6-E734-CA067B3D865C}"/>
                </a:ext>
              </a:extLst>
            </p:cNvPr>
            <p:cNvSpPr/>
            <p:nvPr/>
          </p:nvSpPr>
          <p:spPr>
            <a:xfrm>
              <a:off x="6781800" y="3777936"/>
              <a:ext cx="4727587" cy="1691566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508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6821">
                <a:defRPr/>
              </a:pPr>
              <a:endParaRPr lang="en-US" sz="1050">
                <a:solidFill>
                  <a:srgbClr val="FFFFFF"/>
                </a:solidFill>
                <a:latin typeface="CiscoSansTT Light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AF14871-305D-78E3-CB41-06A930EA39DA}"/>
                </a:ext>
              </a:extLst>
            </p:cNvPr>
            <p:cNvSpPr txBox="1"/>
            <p:nvPr/>
          </p:nvSpPr>
          <p:spPr>
            <a:xfrm>
              <a:off x="8368353" y="5295767"/>
              <a:ext cx="1554480" cy="36301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456821">
                <a:defRPr/>
              </a:pPr>
              <a:r>
                <a:rPr lang="en-US" sz="1500">
                  <a:solidFill>
                    <a:srgbClr val="FFFFFF"/>
                  </a:solidFill>
                  <a:latin typeface="CiscoSansTT Light"/>
                  <a:cs typeface="CiscoSansTT" panose="020B0503020201020303" pitchFamily="34" charset="0"/>
                </a:rPr>
                <a:t>SSE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3E06A1B9-A59E-6740-3E6E-04AC7A8DFB7A}"/>
                </a:ext>
              </a:extLst>
            </p:cNvPr>
            <p:cNvGrpSpPr/>
            <p:nvPr/>
          </p:nvGrpSpPr>
          <p:grpSpPr>
            <a:xfrm>
              <a:off x="7101689" y="4037287"/>
              <a:ext cx="4087808" cy="1101976"/>
              <a:chOff x="6957908" y="4195634"/>
              <a:chExt cx="4087808" cy="1101976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BE960C30-0969-7548-E67F-6A0B1159FAAB}"/>
                  </a:ext>
                </a:extLst>
              </p:cNvPr>
              <p:cNvGrpSpPr/>
              <p:nvPr/>
            </p:nvGrpSpPr>
            <p:grpSpPr>
              <a:xfrm>
                <a:off x="8145363" y="4195634"/>
                <a:ext cx="741012" cy="1101975"/>
                <a:chOff x="8045295" y="4195634"/>
                <a:chExt cx="741012" cy="1101975"/>
              </a:xfrm>
            </p:grpSpPr>
            <p:pic>
              <p:nvPicPr>
                <p:cNvPr id="115" name="Graphic 30">
                  <a:extLst>
                    <a:ext uri="{FF2B5EF4-FFF2-40B4-BE49-F238E27FC236}">
                      <a16:creationId xmlns:a16="http://schemas.microsoft.com/office/drawing/2014/main" id="{0DACCF9F-0ED6-906E-0480-B9106D527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95761" y="4195634"/>
                  <a:ext cx="640080" cy="640082"/>
                </a:xfrm>
                <a:prstGeom prst="rect">
                  <a:avLst/>
                </a:prstGeom>
              </p:spPr>
            </p:pic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5E43E53-F161-D1C7-0647-3CBC1797A299}"/>
                    </a:ext>
                  </a:extLst>
                </p:cNvPr>
                <p:cNvSpPr txBox="1"/>
                <p:nvPr/>
              </p:nvSpPr>
              <p:spPr>
                <a:xfrm>
                  <a:off x="8045295" y="4779775"/>
                  <a:ext cx="741012" cy="5178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6821">
                    <a:lnSpc>
                      <a:spcPct val="95000"/>
                    </a:lnSpc>
                    <a:defRPr/>
                  </a:pPr>
                  <a:r>
                    <a:rPr lang="en-US" sz="675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  <a:t>Firewall as a Service</a:t>
                  </a:r>
                  <a:br>
                    <a:rPr lang="en-US" sz="675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</a:br>
                  <a:r>
                    <a:rPr lang="en-US" sz="675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  <a:t>(</a:t>
                  </a:r>
                  <a:r>
                    <a:rPr lang="en-US" sz="675" err="1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  <a:t>FWaaS</a:t>
                  </a:r>
                  <a:r>
                    <a:rPr lang="en-US" sz="675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  <a:t>)</a:t>
                  </a:r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81BC662E-7B38-D2BD-1363-3DFA27D48898}"/>
                  </a:ext>
                </a:extLst>
              </p:cNvPr>
              <p:cNvGrpSpPr/>
              <p:nvPr/>
            </p:nvGrpSpPr>
            <p:grpSpPr>
              <a:xfrm>
                <a:off x="10201188" y="4195634"/>
                <a:ext cx="844528" cy="1101975"/>
                <a:chOff x="10101867" y="4195634"/>
                <a:chExt cx="844528" cy="1101975"/>
              </a:xfrm>
            </p:grpSpPr>
            <p:pic>
              <p:nvPicPr>
                <p:cNvPr id="113" name="Graphic 108">
                  <a:extLst>
                    <a:ext uri="{FF2B5EF4-FFF2-40B4-BE49-F238E27FC236}">
                      <a16:creationId xmlns:a16="http://schemas.microsoft.com/office/drawing/2014/main" id="{A999C685-6943-D39A-E788-3DF9F9F62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4091" y="4195634"/>
                  <a:ext cx="640080" cy="640082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64A0D58D-C9EE-B7AC-33FA-36A54371E119}"/>
                    </a:ext>
                  </a:extLst>
                </p:cNvPr>
                <p:cNvSpPr txBox="1"/>
                <p:nvPr/>
              </p:nvSpPr>
              <p:spPr>
                <a:xfrm>
                  <a:off x="10101867" y="4779775"/>
                  <a:ext cx="844528" cy="5178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6821">
                    <a:lnSpc>
                      <a:spcPct val="95000"/>
                    </a:lnSpc>
                    <a:defRPr/>
                  </a:pPr>
                  <a:r>
                    <a:rPr lang="en-US" sz="675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  <a:t>Secure Web Gateway</a:t>
                  </a:r>
                  <a:br>
                    <a:rPr lang="en-US" sz="675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</a:br>
                  <a:r>
                    <a:rPr lang="en-US" sz="675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  <a:t>(SWG)</a:t>
                  </a:r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DC178F25-57C6-DA18-EB26-591715D005C7}"/>
                  </a:ext>
                </a:extLst>
              </p:cNvPr>
              <p:cNvGrpSpPr/>
              <p:nvPr/>
            </p:nvGrpSpPr>
            <p:grpSpPr>
              <a:xfrm>
                <a:off x="6957908" y="4195634"/>
                <a:ext cx="1021637" cy="1101975"/>
                <a:chOff x="6867636" y="4195634"/>
                <a:chExt cx="1021637" cy="1101975"/>
              </a:xfrm>
            </p:grpSpPr>
            <p:pic>
              <p:nvPicPr>
                <p:cNvPr id="111" name="Graphic 80">
                  <a:extLst>
                    <a:ext uri="{FF2B5EF4-FFF2-40B4-BE49-F238E27FC236}">
                      <a16:creationId xmlns:a16="http://schemas.microsoft.com/office/drawing/2014/main" id="{E851CDE7-597B-4D22-18C5-02CFFC2E09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58414" y="4195634"/>
                  <a:ext cx="640080" cy="640080"/>
                </a:xfrm>
                <a:prstGeom prst="rect">
                  <a:avLst/>
                </a:prstGeom>
              </p:spPr>
            </p:pic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63625584-2F3B-A1EC-6158-49053184B261}"/>
                    </a:ext>
                  </a:extLst>
                </p:cNvPr>
                <p:cNvSpPr txBox="1"/>
                <p:nvPr/>
              </p:nvSpPr>
              <p:spPr>
                <a:xfrm>
                  <a:off x="6867636" y="4779775"/>
                  <a:ext cx="1021637" cy="5178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6821">
                    <a:lnSpc>
                      <a:spcPct val="95000"/>
                    </a:lnSpc>
                    <a:defRPr/>
                  </a:pPr>
                  <a:r>
                    <a:rPr lang="en-US" sz="675" dirty="0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  <a:t>Cloud </a:t>
                  </a:r>
                  <a:br>
                    <a:rPr lang="en-US" sz="675" dirty="0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</a:br>
                  <a:r>
                    <a:rPr lang="en-US" sz="675" dirty="0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  <a:t>Access Security </a:t>
                  </a:r>
                  <a:br>
                    <a:rPr lang="en-US" sz="675" dirty="0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</a:br>
                  <a:r>
                    <a:rPr lang="en-US" sz="675" dirty="0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  <a:t>Broker (CASB)</a:t>
                  </a:r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C729B2CF-12EC-AD7B-1C46-EA5689A3D2EF}"/>
                  </a:ext>
                </a:extLst>
              </p:cNvPr>
              <p:cNvGrpSpPr/>
              <p:nvPr/>
            </p:nvGrpSpPr>
            <p:grpSpPr>
              <a:xfrm>
                <a:off x="9052193" y="4195634"/>
                <a:ext cx="983178" cy="1101976"/>
                <a:chOff x="8890324" y="4195634"/>
                <a:chExt cx="983178" cy="1101976"/>
              </a:xfrm>
            </p:grpSpPr>
            <p:pic>
              <p:nvPicPr>
                <p:cNvPr id="109" name="Graphic 204">
                  <a:extLst>
                    <a:ext uri="{FF2B5EF4-FFF2-40B4-BE49-F238E27FC236}">
                      <a16:creationId xmlns:a16="http://schemas.microsoft.com/office/drawing/2014/main" id="{13CE9AD1-9B3D-3207-91CC-0C81E1B25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63248" y="4195634"/>
                  <a:ext cx="640080" cy="640080"/>
                </a:xfrm>
                <a:prstGeom prst="rect">
                  <a:avLst/>
                </a:prstGeom>
              </p:spPr>
            </p:pic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25763C2C-2FED-EC1F-46CA-88922E0F01CD}"/>
                    </a:ext>
                  </a:extLst>
                </p:cNvPr>
                <p:cNvSpPr txBox="1"/>
                <p:nvPr/>
              </p:nvSpPr>
              <p:spPr>
                <a:xfrm>
                  <a:off x="8890324" y="4779775"/>
                  <a:ext cx="983178" cy="517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6821">
                    <a:lnSpc>
                      <a:spcPct val="95000"/>
                    </a:lnSpc>
                    <a:defRPr/>
                  </a:pPr>
                  <a:r>
                    <a:rPr lang="en-US" sz="675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  <a:t>Zero Trust Network </a:t>
                  </a:r>
                  <a:br>
                    <a:rPr lang="en-US" sz="675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</a:br>
                  <a:r>
                    <a:rPr lang="en-US" sz="675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  <a:t>Access (ZTNA)</a:t>
                  </a:r>
                </a:p>
              </p:txBody>
            </p:sp>
          </p:grpSp>
        </p:grpSp>
      </p:grpSp>
      <p:sp>
        <p:nvSpPr>
          <p:cNvPr id="117" name="Rectangle: Rounded Corners 62">
            <a:extLst>
              <a:ext uri="{FF2B5EF4-FFF2-40B4-BE49-F238E27FC236}">
                <a16:creationId xmlns:a16="http://schemas.microsoft.com/office/drawing/2014/main" id="{20384D38-A5D6-8C8D-417F-C64EBA486175}"/>
              </a:ext>
            </a:extLst>
          </p:cNvPr>
          <p:cNvSpPr/>
          <p:nvPr/>
        </p:nvSpPr>
        <p:spPr>
          <a:xfrm>
            <a:off x="507447" y="2997486"/>
            <a:ext cx="4461486" cy="1268675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821">
              <a:defRPr/>
            </a:pPr>
            <a:endParaRPr lang="en-US" sz="1050">
              <a:solidFill>
                <a:srgbClr val="FFFFFF"/>
              </a:solidFill>
              <a:latin typeface="CiscoSansTT Light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B883809-5274-A407-A5D3-0DD2BFFB94E6}"/>
              </a:ext>
            </a:extLst>
          </p:cNvPr>
          <p:cNvSpPr txBox="1"/>
          <p:nvPr/>
        </p:nvSpPr>
        <p:spPr>
          <a:xfrm>
            <a:off x="2181445" y="4132244"/>
            <a:ext cx="1165860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456821">
              <a:defRPr/>
            </a:pPr>
            <a:endParaRPr lang="en-US" sz="1500">
              <a:solidFill>
                <a:srgbClr val="FFFFFF">
                  <a:alpha val="60000"/>
                </a:srgbClr>
              </a:solidFill>
              <a:latin typeface="CiscoSansTT Light"/>
              <a:cs typeface="CiscoSansTT" panose="020B0503020201020303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363829A-B456-079F-780E-80EE2A293B51}"/>
              </a:ext>
            </a:extLst>
          </p:cNvPr>
          <p:cNvSpPr txBox="1"/>
          <p:nvPr/>
        </p:nvSpPr>
        <p:spPr>
          <a:xfrm>
            <a:off x="2181445" y="4132244"/>
            <a:ext cx="1165860" cy="274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456821">
              <a:defRPr/>
            </a:pPr>
            <a:r>
              <a:rPr lang="en-US" sz="1500" dirty="0">
                <a:solidFill>
                  <a:schemeClr val="bg2">
                    <a:alpha val="60000"/>
                  </a:schemeClr>
                </a:solidFill>
                <a:latin typeface="CiscoSansTT Light"/>
                <a:cs typeface="CiscoSansTT" panose="020B0503020201020303" pitchFamily="34" charset="0"/>
              </a:rPr>
              <a:t>SD-WAN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1B0FFC7-EADF-9FF8-31C7-2AAE97D2AFE7}"/>
              </a:ext>
            </a:extLst>
          </p:cNvPr>
          <p:cNvGrpSpPr/>
          <p:nvPr/>
        </p:nvGrpSpPr>
        <p:grpSpPr>
          <a:xfrm>
            <a:off x="697355" y="3189415"/>
            <a:ext cx="4134041" cy="834608"/>
            <a:chOff x="1024201" y="4315843"/>
            <a:chExt cx="5512055" cy="1112811"/>
          </a:xfrm>
        </p:grpSpPr>
        <p:pic>
          <p:nvPicPr>
            <p:cNvPr id="121" name="Graphic 114">
              <a:extLst>
                <a:ext uri="{FF2B5EF4-FFF2-40B4-BE49-F238E27FC236}">
                  <a16:creationId xmlns:a16="http://schemas.microsoft.com/office/drawing/2014/main" id="{7BFCC066-287B-9E0E-13C4-6CFCE2A74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295149" y="4315843"/>
              <a:ext cx="640080" cy="640081"/>
            </a:xfrm>
            <a:prstGeom prst="rect">
              <a:avLst/>
            </a:prstGeom>
          </p:spPr>
        </p:pic>
        <p:pic>
          <p:nvPicPr>
            <p:cNvPr id="122" name="Graphic 140">
              <a:extLst>
                <a:ext uri="{FF2B5EF4-FFF2-40B4-BE49-F238E27FC236}">
                  <a16:creationId xmlns:a16="http://schemas.microsoft.com/office/drawing/2014/main" id="{79350C72-D88C-ECF4-3A9E-A0C3E76AF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30416" y="4315843"/>
              <a:ext cx="640080" cy="640081"/>
            </a:xfrm>
            <a:prstGeom prst="rect">
              <a:avLst/>
            </a:prstGeom>
          </p:spPr>
        </p:pic>
        <p:pic>
          <p:nvPicPr>
            <p:cNvPr id="123" name="Graphic 22">
              <a:extLst>
                <a:ext uri="{FF2B5EF4-FFF2-40B4-BE49-F238E27FC236}">
                  <a16:creationId xmlns:a16="http://schemas.microsoft.com/office/drawing/2014/main" id="{A20B791D-DCDC-96B0-9E96-1B6FFB11A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89122" y="4315843"/>
              <a:ext cx="640080" cy="640079"/>
            </a:xfrm>
            <a:prstGeom prst="rect">
              <a:avLst/>
            </a:prstGeom>
          </p:spPr>
        </p:pic>
        <p:pic>
          <p:nvPicPr>
            <p:cNvPr id="124" name="Graphic 146">
              <a:extLst>
                <a:ext uri="{FF2B5EF4-FFF2-40B4-BE49-F238E27FC236}">
                  <a16:creationId xmlns:a16="http://schemas.microsoft.com/office/drawing/2014/main" id="{5C993221-5841-8BEF-C37C-72E7DD1B6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49622" y="4315843"/>
              <a:ext cx="640080" cy="640081"/>
            </a:xfrm>
            <a:prstGeom prst="rect">
              <a:avLst/>
            </a:prstGeom>
          </p:spPr>
        </p:pic>
        <p:pic>
          <p:nvPicPr>
            <p:cNvPr id="125" name="Graphic 172">
              <a:extLst>
                <a:ext uri="{FF2B5EF4-FFF2-40B4-BE49-F238E27FC236}">
                  <a16:creationId xmlns:a16="http://schemas.microsoft.com/office/drawing/2014/main" id="{81208FAB-9769-12F4-B477-D89BB19FC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159119" y="4315843"/>
              <a:ext cx="641176" cy="641176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B334092-82C5-0F15-D876-24A92BCD3189}"/>
                </a:ext>
              </a:extLst>
            </p:cNvPr>
            <p:cNvSpPr txBox="1"/>
            <p:nvPr/>
          </p:nvSpPr>
          <p:spPr>
            <a:xfrm>
              <a:off x="4043060" y="4910819"/>
              <a:ext cx="1144257" cy="5178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456821">
                <a:lnSpc>
                  <a:spcPct val="95000"/>
                </a:lnSpc>
                <a:defRPr/>
              </a:pPr>
              <a:r>
                <a:rPr lang="en-US" sz="675" dirty="0">
                  <a:solidFill>
                    <a:schemeClr val="bg1">
                      <a:alpha val="60000"/>
                    </a:schemeClr>
                  </a:solidFill>
                  <a:latin typeface="CiscoSansTT Light"/>
                  <a:cs typeface="CiscoSansTT" panose="020B0503020201020303" pitchFamily="34" charset="0"/>
                </a:rPr>
                <a:t>On-ramp into Public IaaS and Private Cloud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EAED32C-F2AC-7FEF-A900-E4364827418F}"/>
                </a:ext>
              </a:extLst>
            </p:cNvPr>
            <p:cNvSpPr txBox="1"/>
            <p:nvPr/>
          </p:nvSpPr>
          <p:spPr>
            <a:xfrm>
              <a:off x="5164656" y="4910819"/>
              <a:ext cx="1371600" cy="517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6821">
                <a:lnSpc>
                  <a:spcPct val="95000"/>
                </a:lnSpc>
                <a:defRPr/>
              </a:pPr>
              <a:r>
                <a:rPr lang="en-US" sz="675" dirty="0">
                  <a:solidFill>
                    <a:schemeClr val="bg1">
                      <a:alpha val="60000"/>
                    </a:schemeClr>
                  </a:solidFill>
                  <a:latin typeface="CiscoSansTT Light"/>
                  <a:cs typeface="CiscoSansTT" panose="020B0503020201020303" pitchFamily="34" charset="0"/>
                </a:rPr>
                <a:t>SD-WAN Analytics (including Internet Intelligence)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6E75738-8AF5-15AC-A0E2-6297E5DFBE53}"/>
                </a:ext>
              </a:extLst>
            </p:cNvPr>
            <p:cNvSpPr txBox="1"/>
            <p:nvPr/>
          </p:nvSpPr>
          <p:spPr>
            <a:xfrm>
              <a:off x="1024201" y="4910819"/>
              <a:ext cx="777197" cy="5178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456821">
                <a:lnSpc>
                  <a:spcPct val="95000"/>
                </a:lnSpc>
                <a:defRPr/>
              </a:pPr>
              <a:r>
                <a:rPr lang="en-US" sz="675" dirty="0">
                  <a:solidFill>
                    <a:schemeClr val="bg1">
                      <a:alpha val="60000"/>
                    </a:schemeClr>
                  </a:solidFill>
                  <a:latin typeface="CiscoSansTT Light"/>
                  <a:cs typeface="CiscoSansTT" panose="020B0503020201020303" pitchFamily="34" charset="0"/>
                </a:rPr>
                <a:t>Secure SD-WAN</a:t>
              </a:r>
              <a:br>
                <a:rPr lang="en-US" sz="675" dirty="0">
                  <a:solidFill>
                    <a:schemeClr val="bg1">
                      <a:alpha val="60000"/>
                    </a:schemeClr>
                  </a:solidFill>
                  <a:latin typeface="CiscoSansTT Light"/>
                  <a:cs typeface="CiscoSansTT" panose="020B0503020201020303" pitchFamily="34" charset="0"/>
                </a:rPr>
              </a:br>
              <a:r>
                <a:rPr lang="en-US" sz="675" dirty="0">
                  <a:solidFill>
                    <a:schemeClr val="bg1">
                      <a:alpha val="60000"/>
                    </a:schemeClr>
                  </a:solidFill>
                  <a:latin typeface="CiscoSansTT Light"/>
                  <a:cs typeface="CiscoSansTT" panose="020B0503020201020303" pitchFamily="34" charset="0"/>
                </a:rPr>
                <a:t>Fabric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680C517-A525-5936-1AAC-7D000770A52E}"/>
                </a:ext>
              </a:extLst>
            </p:cNvPr>
            <p:cNvSpPr txBox="1"/>
            <p:nvPr/>
          </p:nvSpPr>
          <p:spPr>
            <a:xfrm>
              <a:off x="1822969" y="4910819"/>
              <a:ext cx="1093385" cy="517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6821">
                <a:lnSpc>
                  <a:spcPct val="95000"/>
                </a:lnSpc>
                <a:defRPr/>
              </a:pPr>
              <a:r>
                <a:rPr lang="en-US" sz="675">
                  <a:solidFill>
                    <a:schemeClr val="bg1">
                      <a:alpha val="60000"/>
                    </a:schemeClr>
                  </a:solidFill>
                  <a:latin typeface="CiscoSansTT Light"/>
                  <a:cs typeface="CiscoSansTT" panose="020B0503020201020303" pitchFamily="34" charset="0"/>
                </a:rPr>
                <a:t>Performance-based Internet Routing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E34990C-91B2-8BC0-7862-612CE07D8B82}"/>
                </a:ext>
              </a:extLst>
            </p:cNvPr>
            <p:cNvSpPr txBox="1"/>
            <p:nvPr/>
          </p:nvSpPr>
          <p:spPr>
            <a:xfrm>
              <a:off x="2937925" y="4910819"/>
              <a:ext cx="1083565" cy="517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6821">
                <a:lnSpc>
                  <a:spcPct val="95000"/>
                </a:lnSpc>
                <a:defRPr/>
              </a:pPr>
              <a:r>
                <a:rPr lang="en-US" sz="675">
                  <a:solidFill>
                    <a:schemeClr val="bg1">
                      <a:alpha val="60000"/>
                    </a:schemeClr>
                  </a:solidFill>
                  <a:latin typeface="CiscoSansTT Light"/>
                  <a:cs typeface="CiscoSansTT" panose="020B0503020201020303" pitchFamily="34" charset="0"/>
                </a:rPr>
                <a:t>On-prem </a:t>
              </a:r>
              <a:br>
                <a:rPr lang="en-US" sz="675">
                  <a:solidFill>
                    <a:schemeClr val="bg1">
                      <a:alpha val="60000"/>
                    </a:schemeClr>
                  </a:solidFill>
                  <a:latin typeface="CiscoSansTT Light"/>
                  <a:cs typeface="CiscoSansTT" panose="020B0503020201020303" pitchFamily="34" charset="0"/>
                </a:rPr>
              </a:br>
              <a:r>
                <a:rPr lang="en-US" sz="675">
                  <a:solidFill>
                    <a:schemeClr val="bg1">
                      <a:alpha val="60000"/>
                    </a:schemeClr>
                  </a:solidFill>
                  <a:latin typeface="CiscoSansTT Light"/>
                  <a:cs typeface="CiscoSansTT" panose="020B0503020201020303" pitchFamily="34" charset="0"/>
                </a:rPr>
                <a:t>Unified Threat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977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1C66C-5CA9-FE84-3DF6-96B1980A7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09" y="1600789"/>
            <a:ext cx="4780143" cy="1941922"/>
          </a:xfrm>
        </p:spPr>
        <p:txBody>
          <a:bodyPr/>
          <a:lstStyle/>
          <a:p>
            <a:r>
              <a:rPr lang="en-BR" b="1" dirty="0"/>
              <a:t>Firepower SDWAN</a:t>
            </a:r>
            <a:br>
              <a:rPr lang="en-BR" dirty="0"/>
            </a:br>
            <a:r>
              <a:rPr lang="en-BR" sz="2700" dirty="0"/>
              <a:t>Tectorial</a:t>
            </a:r>
            <a:r>
              <a:rPr lang="en-BR" dirty="0"/>
              <a:t> </a:t>
            </a:r>
            <a:r>
              <a:rPr lang="en-BR" sz="2700" dirty="0"/>
              <a:t>topologies</a:t>
            </a:r>
          </a:p>
        </p:txBody>
      </p:sp>
    </p:spTree>
    <p:extLst>
      <p:ext uri="{BB962C8B-B14F-4D97-AF65-F5344CB8AC3E}">
        <p14:creationId xmlns:p14="http://schemas.microsoft.com/office/powerpoint/2010/main" val="386701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utoShape 65">
            <a:extLst>
              <a:ext uri="{FF2B5EF4-FFF2-40B4-BE49-F238E27FC236}">
                <a16:creationId xmlns:a16="http://schemas.microsoft.com/office/drawing/2014/main" id="{FE211EDF-1CFD-D806-5A1E-99FEDEB15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4299" y="1090073"/>
            <a:ext cx="1762963" cy="743868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7ECF9F-0FCE-CF03-525C-79E6169CA653}"/>
              </a:ext>
            </a:extLst>
          </p:cNvPr>
          <p:cNvSpPr/>
          <p:nvPr/>
        </p:nvSpPr>
        <p:spPr>
          <a:xfrm>
            <a:off x="7253352" y="1066400"/>
            <a:ext cx="934404" cy="59343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1100" dirty="0">
              <a:solidFill>
                <a:srgbClr val="FF0000"/>
              </a:solidFill>
            </a:endParaRPr>
          </a:p>
        </p:txBody>
      </p:sp>
      <p:sp>
        <p:nvSpPr>
          <p:cNvPr id="41" name="AutoShape 65">
            <a:extLst>
              <a:ext uri="{FF2B5EF4-FFF2-40B4-BE49-F238E27FC236}">
                <a16:creationId xmlns:a16="http://schemas.microsoft.com/office/drawing/2014/main" id="{8FCE04C1-A644-569C-1554-471F2784F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082" y="2250422"/>
            <a:ext cx="1762963" cy="826566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207" name="AutoShape 37">
            <a:extLst>
              <a:ext uri="{FF2B5EF4-FFF2-40B4-BE49-F238E27FC236}">
                <a16:creationId xmlns:a16="http://schemas.microsoft.com/office/drawing/2014/main" id="{AC3AFD0E-7401-3B56-9338-2C4207D7ED6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620942" y="1558887"/>
            <a:ext cx="2622648" cy="708645"/>
          </a:xfrm>
          <a:prstGeom prst="straightConnector1">
            <a:avLst/>
          </a:prstGeom>
          <a:noFill/>
          <a:ln w="38100">
            <a:solidFill>
              <a:schemeClr val="accent4">
                <a:lumMod val="75000"/>
              </a:schemeClr>
            </a:solidFill>
            <a:round/>
            <a:headEnd/>
            <a:tailEnd/>
          </a:ln>
          <a:effectLst/>
        </p:spPr>
      </p:cxnSp>
      <p:cxnSp>
        <p:nvCxnSpPr>
          <p:cNvPr id="83" name="AutoShape 37">
            <a:extLst>
              <a:ext uri="{FF2B5EF4-FFF2-40B4-BE49-F238E27FC236}">
                <a16:creationId xmlns:a16="http://schemas.microsoft.com/office/drawing/2014/main" id="{2FEC233F-27A0-9DC8-73C5-88B7DC22AF6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608273" y="2637370"/>
            <a:ext cx="2636026" cy="24869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</p:cxnSp>
      <p:sp>
        <p:nvSpPr>
          <p:cNvPr id="185" name="AutoShape 65">
            <a:extLst>
              <a:ext uri="{FF2B5EF4-FFF2-40B4-BE49-F238E27FC236}">
                <a16:creationId xmlns:a16="http://schemas.microsoft.com/office/drawing/2014/main" id="{C0BB8A32-04E6-1036-19B4-2D417C653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5888" y="3497851"/>
            <a:ext cx="1762963" cy="826566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87" name="AutoShape 37">
            <a:extLst>
              <a:ext uri="{FF2B5EF4-FFF2-40B4-BE49-F238E27FC236}">
                <a16:creationId xmlns:a16="http://schemas.microsoft.com/office/drawing/2014/main" id="{44F278A1-B651-1468-5D24-E8FFB879ACE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559100" y="2481725"/>
            <a:ext cx="2705982" cy="15378"/>
          </a:xfrm>
          <a:prstGeom prst="straightConnector1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65443E4-F0B6-AFE5-B03C-5484BC2FD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56" y="213651"/>
            <a:ext cx="8345488" cy="731837"/>
          </a:xfrm>
        </p:spPr>
        <p:txBody>
          <a:bodyPr/>
          <a:lstStyle/>
          <a:p>
            <a:r>
              <a:rPr lang="en-US" dirty="0"/>
              <a:t>Lab Logical Topology</a:t>
            </a:r>
          </a:p>
        </p:txBody>
      </p:sp>
      <p:cxnSp>
        <p:nvCxnSpPr>
          <p:cNvPr id="7" name="AutoShape 4">
            <a:extLst>
              <a:ext uri="{FF2B5EF4-FFF2-40B4-BE49-F238E27FC236}">
                <a16:creationId xmlns:a16="http://schemas.microsoft.com/office/drawing/2014/main" id="{98A20278-B0D0-7F68-B0F8-2E1FA4C4833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923990" y="2399716"/>
            <a:ext cx="1923174" cy="8502"/>
          </a:xfrm>
          <a:prstGeom prst="straightConnector1">
            <a:avLst/>
          </a:prstGeom>
          <a:noFill/>
          <a:ln w="38100">
            <a:solidFill>
              <a:srgbClr val="0076D5"/>
            </a:solidFill>
            <a:round/>
            <a:headEnd/>
            <a:tailEnd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558EED-C938-E010-58E0-BE6451F140E9}"/>
              </a:ext>
            </a:extLst>
          </p:cNvPr>
          <p:cNvSpPr txBox="1"/>
          <p:nvPr/>
        </p:nvSpPr>
        <p:spPr>
          <a:xfrm>
            <a:off x="6424035" y="1161323"/>
            <a:ext cx="935279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Outside_gi3_40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198.60.62.100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15" name="AutoShape 37">
            <a:extLst>
              <a:ext uri="{FF2B5EF4-FFF2-40B4-BE49-F238E27FC236}">
                <a16:creationId xmlns:a16="http://schemas.microsoft.com/office/drawing/2014/main" id="{0FF9B33F-0F8D-B2A7-B9B4-0B2C5E0F5217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8104826" y="1422167"/>
            <a:ext cx="332528" cy="4864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16" name="AutoShape 10">
            <a:extLst>
              <a:ext uri="{FF2B5EF4-FFF2-40B4-BE49-F238E27FC236}">
                <a16:creationId xmlns:a16="http://schemas.microsoft.com/office/drawing/2014/main" id="{1CB4240E-DAEC-EB55-0C91-CA6B28E94B9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221308" y="1598295"/>
            <a:ext cx="661832" cy="0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6F3049-0D66-5FC5-291C-5AAEA6B4C026}"/>
              </a:ext>
            </a:extLst>
          </p:cNvPr>
          <p:cNvSpPr txBox="1"/>
          <p:nvPr/>
        </p:nvSpPr>
        <p:spPr>
          <a:xfrm>
            <a:off x="2202395" y="2222405"/>
            <a:ext cx="1292897" cy="19237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OUTSIDE 198.18.133.81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103564-BAF5-6A90-0444-E9E29C757D9B}"/>
              </a:ext>
            </a:extLst>
          </p:cNvPr>
          <p:cNvSpPr/>
          <p:nvPr/>
        </p:nvSpPr>
        <p:spPr>
          <a:xfrm>
            <a:off x="8321338" y="1066400"/>
            <a:ext cx="664303" cy="545737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Branch1</a:t>
            </a:r>
          </a:p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rgbClr val="0D274D"/>
                </a:solidFill>
              </a:rPr>
              <a:t>BGP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C7B9E6-8DA1-4C9E-78FF-C49BFA299599}"/>
              </a:ext>
            </a:extLst>
          </p:cNvPr>
          <p:cNvSpPr/>
          <p:nvPr/>
        </p:nvSpPr>
        <p:spPr>
          <a:xfrm>
            <a:off x="1266985" y="1521283"/>
            <a:ext cx="834872" cy="407814"/>
          </a:xfrm>
          <a:prstGeom prst="rect">
            <a:avLst/>
          </a:prstGeom>
        </p:spPr>
        <p:txBody>
          <a:bodyPr wrap="squar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NGFW1</a:t>
            </a:r>
          </a:p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Hub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F05A86-D20F-BAF3-93ED-5F6E77CAD81A}"/>
              </a:ext>
            </a:extLst>
          </p:cNvPr>
          <p:cNvSpPr txBox="1"/>
          <p:nvPr/>
        </p:nvSpPr>
        <p:spPr>
          <a:xfrm>
            <a:off x="6478871" y="2191789"/>
            <a:ext cx="935279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Outside_gi3_40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198.60.40.100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53" name="AutoShape 4">
            <a:extLst>
              <a:ext uri="{FF2B5EF4-FFF2-40B4-BE49-F238E27FC236}">
                <a16:creationId xmlns:a16="http://schemas.microsoft.com/office/drawing/2014/main" id="{2E81C576-1FAD-D950-E0DD-B446EAD2FD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973186" y="2678257"/>
            <a:ext cx="1977669" cy="20235"/>
          </a:xfrm>
          <a:prstGeom prst="straightConnector1">
            <a:avLst/>
          </a:prstGeom>
          <a:noFill/>
          <a:ln w="38100">
            <a:solidFill>
              <a:srgbClr val="0076D5"/>
            </a:solidFill>
            <a:round/>
            <a:headEnd/>
            <a:tailEnd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8CD198D-AEEA-D79B-6412-928D31C7C335}"/>
              </a:ext>
            </a:extLst>
          </p:cNvPr>
          <p:cNvSpPr txBox="1"/>
          <p:nvPr/>
        </p:nvSpPr>
        <p:spPr>
          <a:xfrm>
            <a:off x="2220106" y="2506122"/>
            <a:ext cx="920937" cy="19237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In10 198.19.10.1</a:t>
            </a:r>
          </a:p>
        </p:txBody>
      </p:sp>
      <p:cxnSp>
        <p:nvCxnSpPr>
          <p:cNvPr id="80" name="AutoShape 37">
            <a:extLst>
              <a:ext uri="{FF2B5EF4-FFF2-40B4-BE49-F238E27FC236}">
                <a16:creationId xmlns:a16="http://schemas.microsoft.com/office/drawing/2014/main" id="{F2B92630-1237-767D-BC48-235AD42FE28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700851" y="1432727"/>
            <a:ext cx="2530880" cy="69453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39" name="AutoShape 37">
            <a:extLst>
              <a:ext uri="{FF2B5EF4-FFF2-40B4-BE49-F238E27FC236}">
                <a16:creationId xmlns:a16="http://schemas.microsoft.com/office/drawing/2014/main" id="{EC3A4EE2-5310-D917-FC18-01C49B03EE2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8033222" y="2682822"/>
            <a:ext cx="332528" cy="4864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40" name="AutoShape 10">
            <a:extLst>
              <a:ext uri="{FF2B5EF4-FFF2-40B4-BE49-F238E27FC236}">
                <a16:creationId xmlns:a16="http://schemas.microsoft.com/office/drawing/2014/main" id="{915DCB13-2939-0666-D8E6-571BB89C5D2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417235" y="2858950"/>
            <a:ext cx="1454889" cy="0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AFE8DF8-FF06-AF75-3A2E-254C294B0D94}"/>
              </a:ext>
            </a:extLst>
          </p:cNvPr>
          <p:cNvSpPr/>
          <p:nvPr/>
        </p:nvSpPr>
        <p:spPr>
          <a:xfrm>
            <a:off x="8321338" y="2327055"/>
            <a:ext cx="664303" cy="545737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Branch2</a:t>
            </a:r>
          </a:p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rgbClr val="0D274D"/>
                </a:solidFill>
              </a:rPr>
              <a:t>EIGRP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4DC1B59-EE15-B7EF-019D-099B00BD7A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0090" y="2314533"/>
            <a:ext cx="359940" cy="308520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DA68480D-B759-57D6-CB9B-14ACA03A7506}"/>
              </a:ext>
            </a:extLst>
          </p:cNvPr>
          <p:cNvSpPr txBox="1"/>
          <p:nvPr/>
        </p:nvSpPr>
        <p:spPr>
          <a:xfrm>
            <a:off x="6505456" y="2655887"/>
            <a:ext cx="935279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Outside_gi4_50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198.60.50.100</a:t>
            </a:r>
            <a:endParaRPr kumimoji="0" lang="en-US" sz="80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DEC450A-7713-8F99-A805-0F8A2206E9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035" y="2017884"/>
            <a:ext cx="1018360" cy="872880"/>
          </a:xfrm>
          <a:prstGeom prst="rect">
            <a:avLst/>
          </a:prstGeom>
        </p:spPr>
      </p:pic>
      <p:sp>
        <p:nvSpPr>
          <p:cNvPr id="176" name="Rectangle 175">
            <a:extLst>
              <a:ext uri="{FF2B5EF4-FFF2-40B4-BE49-F238E27FC236}">
                <a16:creationId xmlns:a16="http://schemas.microsoft.com/office/drawing/2014/main" id="{B56D30C6-E4BA-A869-7994-31BE87CFAF23}"/>
              </a:ext>
            </a:extLst>
          </p:cNvPr>
          <p:cNvSpPr/>
          <p:nvPr/>
        </p:nvSpPr>
        <p:spPr>
          <a:xfrm>
            <a:off x="7586378" y="1584641"/>
            <a:ext cx="1286268" cy="251297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algn="ctr" defTabSz="684646">
              <a:lnSpc>
                <a:spcPct val="150000"/>
              </a:lnSpc>
            </a:pPr>
            <a:r>
              <a:rPr lang="en-US" sz="1100" kern="0" dirty="0">
                <a:solidFill>
                  <a:srgbClr val="0D274D"/>
                </a:solidFill>
              </a:rPr>
              <a:t>int_10: 198.19.11.0/24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556D613-A011-72ED-671A-90BDD4D95326}"/>
              </a:ext>
            </a:extLst>
          </p:cNvPr>
          <p:cNvSpPr/>
          <p:nvPr/>
        </p:nvSpPr>
        <p:spPr>
          <a:xfrm>
            <a:off x="7410022" y="2794909"/>
            <a:ext cx="1545954" cy="291821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 err="1">
                <a:solidFill>
                  <a:srgbClr val="0D274D"/>
                </a:solidFill>
              </a:rPr>
              <a:t>i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nt_20: 198.60.20.0/24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DE4C5EA-DEAC-CB2A-5C70-E2D932B4438F}"/>
              </a:ext>
            </a:extLst>
          </p:cNvPr>
          <p:cNvSpPr txBox="1"/>
          <p:nvPr/>
        </p:nvSpPr>
        <p:spPr>
          <a:xfrm>
            <a:off x="6489100" y="3769425"/>
            <a:ext cx="935279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Outside_20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198.60.64.100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181" name="AutoShape 37">
            <a:extLst>
              <a:ext uri="{FF2B5EF4-FFF2-40B4-BE49-F238E27FC236}">
                <a16:creationId xmlns:a16="http://schemas.microsoft.com/office/drawing/2014/main" id="{929EADC6-5221-B2E6-1FD2-10E6C755B0A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8044028" y="3930251"/>
            <a:ext cx="332528" cy="4864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182" name="AutoShape 10">
            <a:extLst>
              <a:ext uri="{FF2B5EF4-FFF2-40B4-BE49-F238E27FC236}">
                <a16:creationId xmlns:a16="http://schemas.microsoft.com/office/drawing/2014/main" id="{A1053BA7-E6F1-361A-3435-61827A0D226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428041" y="4106379"/>
            <a:ext cx="1454889" cy="0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73E94231-FFF1-1C5F-FF39-8BB376AFA72F}"/>
              </a:ext>
            </a:extLst>
          </p:cNvPr>
          <p:cNvSpPr/>
          <p:nvPr/>
        </p:nvSpPr>
        <p:spPr>
          <a:xfrm>
            <a:off x="8332144" y="3565431"/>
            <a:ext cx="664303" cy="545737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Branch3</a:t>
            </a:r>
            <a:br>
              <a:rPr lang="en-US" sz="1100" kern="0" dirty="0">
                <a:solidFill>
                  <a:srgbClr val="0D274D"/>
                </a:solidFill>
              </a:rPr>
            </a:br>
            <a:r>
              <a:rPr lang="en-US" sz="1100" kern="0" dirty="0">
                <a:solidFill>
                  <a:srgbClr val="0D274D"/>
                </a:solidFill>
              </a:rPr>
              <a:t>OSPF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A321149F-750F-E8A2-071D-0C7E2BC290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0896" y="3561962"/>
            <a:ext cx="359940" cy="308520"/>
          </a:xfrm>
          <a:prstGeom prst="rect">
            <a:avLst/>
          </a:prstGeom>
        </p:spPr>
      </p:pic>
      <p:sp>
        <p:nvSpPr>
          <p:cNvPr id="187" name="Rectangle 186">
            <a:extLst>
              <a:ext uri="{FF2B5EF4-FFF2-40B4-BE49-F238E27FC236}">
                <a16:creationId xmlns:a16="http://schemas.microsoft.com/office/drawing/2014/main" id="{50AD4020-78DB-C439-12BC-32FE3A3DA800}"/>
              </a:ext>
            </a:extLst>
          </p:cNvPr>
          <p:cNvSpPr/>
          <p:nvPr/>
        </p:nvSpPr>
        <p:spPr>
          <a:xfrm>
            <a:off x="7420828" y="4042338"/>
            <a:ext cx="1545954" cy="291821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rgbClr val="0D274D"/>
                </a:solidFill>
              </a:rPr>
              <a:t>i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nt_30: 198.60.30.0/24</a:t>
            </a:r>
          </a:p>
        </p:txBody>
      </p:sp>
      <p:cxnSp>
        <p:nvCxnSpPr>
          <p:cNvPr id="188" name="AutoShape 37">
            <a:extLst>
              <a:ext uri="{FF2B5EF4-FFF2-40B4-BE49-F238E27FC236}">
                <a16:creationId xmlns:a16="http://schemas.microsoft.com/office/drawing/2014/main" id="{7CA7B998-165B-6684-005A-0FA098FB5FD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531498" y="2939064"/>
            <a:ext cx="2668534" cy="833178"/>
          </a:xfrm>
          <a:prstGeom prst="straightConnector1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pic>
        <p:nvPicPr>
          <p:cNvPr id="66" name="Picture 2" descr="\\MV-FS\Projects\Cisco\03_Assets\Icons\Kubrick Icons\Device Icons\Device_cloud_white_3041_default_256.png">
            <a:extLst>
              <a:ext uri="{FF2B5EF4-FFF2-40B4-BE49-F238E27FC236}">
                <a16:creationId xmlns:a16="http://schemas.microsoft.com/office/drawing/2014/main" id="{689B0132-C900-98A7-AF96-3EE1ABA39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97" b="17197"/>
          <a:stretch/>
        </p:blipFill>
        <p:spPr bwMode="auto">
          <a:xfrm>
            <a:off x="3141043" y="1820518"/>
            <a:ext cx="2273234" cy="1304529"/>
          </a:xfrm>
          <a:prstGeom prst="rect">
            <a:avLst/>
          </a:prstGeom>
          <a:noFill/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6B468115-4EDF-3456-5525-D4E9077D9A09}"/>
              </a:ext>
            </a:extLst>
          </p:cNvPr>
          <p:cNvSpPr/>
          <p:nvPr/>
        </p:nvSpPr>
        <p:spPr>
          <a:xfrm>
            <a:off x="3707934" y="2456358"/>
            <a:ext cx="966931" cy="327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F4B4D"/>
                </a:solidFill>
                <a:effectLst>
                  <a:outerShdw blurRad="38100" dist="127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ＭＳ Ｐゴシック" charset="0"/>
              </a:rPr>
              <a:t>Internet</a:t>
            </a:r>
          </a:p>
        </p:txBody>
      </p:sp>
      <p:sp>
        <p:nvSpPr>
          <p:cNvPr id="198" name="AutoShape 65">
            <a:extLst>
              <a:ext uri="{FF2B5EF4-FFF2-40B4-BE49-F238E27FC236}">
                <a16:creationId xmlns:a16="http://schemas.microsoft.com/office/drawing/2014/main" id="{B8B2B341-EA0E-5315-462A-0E8506F1F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" y="1447161"/>
            <a:ext cx="1243358" cy="743868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99" name="AutoShape 65">
            <a:extLst>
              <a:ext uri="{FF2B5EF4-FFF2-40B4-BE49-F238E27FC236}">
                <a16:creationId xmlns:a16="http://schemas.microsoft.com/office/drawing/2014/main" id="{FD40CF40-BE52-E799-6F33-6BD5700BF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8604"/>
            <a:ext cx="1263747" cy="743868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00" name="AutoShape 65">
            <a:extLst>
              <a:ext uri="{FF2B5EF4-FFF2-40B4-BE49-F238E27FC236}">
                <a16:creationId xmlns:a16="http://schemas.microsoft.com/office/drawing/2014/main" id="{E1241DD2-4DD2-945F-F9BB-4F702FEF4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76991"/>
            <a:ext cx="1263747" cy="743868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F8C18B20-F1F5-540A-43AF-D542825122AF}"/>
              </a:ext>
            </a:extLst>
          </p:cNvPr>
          <p:cNvSpPr/>
          <p:nvPr/>
        </p:nvSpPr>
        <p:spPr>
          <a:xfrm>
            <a:off x="134546" y="1624594"/>
            <a:ext cx="1077878" cy="291821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198.19.20.0/24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B5CCC971-B02A-CB78-47F9-220CA07058D0}"/>
              </a:ext>
            </a:extLst>
          </p:cNvPr>
          <p:cNvSpPr/>
          <p:nvPr/>
        </p:nvSpPr>
        <p:spPr>
          <a:xfrm>
            <a:off x="73638" y="2341186"/>
            <a:ext cx="1077878" cy="291821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198.19.30.0/24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968F979-3245-1891-38C5-F099F59DE87A}"/>
              </a:ext>
            </a:extLst>
          </p:cNvPr>
          <p:cNvSpPr/>
          <p:nvPr/>
        </p:nvSpPr>
        <p:spPr>
          <a:xfrm>
            <a:off x="73638" y="3156036"/>
            <a:ext cx="1077878" cy="291821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198.19.40.0/24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414376D-C1B0-C5A5-4D1E-0EDE18EB5271}"/>
              </a:ext>
            </a:extLst>
          </p:cNvPr>
          <p:cNvSpPr txBox="1"/>
          <p:nvPr/>
        </p:nvSpPr>
        <p:spPr>
          <a:xfrm>
            <a:off x="6461473" y="1704483"/>
            <a:ext cx="935279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Outside_gi4_30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198.60.162.100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D6C04-0174-BFD4-619C-9908254D6396}"/>
              </a:ext>
            </a:extLst>
          </p:cNvPr>
          <p:cNvSpPr txBox="1"/>
          <p:nvPr/>
        </p:nvSpPr>
        <p:spPr>
          <a:xfrm>
            <a:off x="7157418" y="1041049"/>
            <a:ext cx="1085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B1F"/>
                </a:solidFill>
              </a:rPr>
              <a:t>F</a:t>
            </a:r>
            <a:r>
              <a:rPr lang="en-BR" sz="800" dirty="0">
                <a:solidFill>
                  <a:srgbClr val="000B1F"/>
                </a:solidFill>
              </a:rPr>
              <a:t>ront-door </a:t>
            </a:r>
          </a:p>
          <a:p>
            <a:pPr algn="ctr"/>
            <a:r>
              <a:rPr lang="en-BR" sz="800" dirty="0">
                <a:solidFill>
                  <a:srgbClr val="000B1F"/>
                </a:solidFill>
              </a:rPr>
              <a:t>VRF </a:t>
            </a:r>
            <a:r>
              <a:rPr lang="en-BR" sz="800" b="1" dirty="0">
                <a:solidFill>
                  <a:srgbClr val="000B1F"/>
                </a:solidFill>
              </a:rPr>
              <a:t>ext</a:t>
            </a:r>
          </a:p>
        </p:txBody>
      </p:sp>
      <p:cxnSp>
        <p:nvCxnSpPr>
          <p:cNvPr id="9" name="AutoShape 37">
            <a:extLst>
              <a:ext uri="{FF2B5EF4-FFF2-40B4-BE49-F238E27FC236}">
                <a16:creationId xmlns:a16="http://schemas.microsoft.com/office/drawing/2014/main" id="{E3EF7CF0-EA46-E963-B931-9CA32C2360A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068708" y="1238690"/>
            <a:ext cx="0" cy="26273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11" name="AutoShape 37">
            <a:extLst>
              <a:ext uri="{FF2B5EF4-FFF2-40B4-BE49-F238E27FC236}">
                <a16:creationId xmlns:a16="http://schemas.microsoft.com/office/drawing/2014/main" id="{B66AA5CB-8B71-73B6-8821-ECBAD53D54D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7969235" y="1460021"/>
            <a:ext cx="332528" cy="4864"/>
          </a:xfrm>
          <a:prstGeom prst="straightConnector1">
            <a:avLst/>
          </a:prstGeom>
          <a:noFill/>
          <a:ln w="38100">
            <a:solidFill>
              <a:schemeClr val="accent4">
                <a:lumMod val="75000"/>
              </a:schemeClr>
            </a:solidFill>
            <a:round/>
            <a:headEnd/>
            <a:tailEnd/>
          </a:ln>
          <a:effectLst/>
        </p:spPr>
      </p:cxnSp>
      <p:cxnSp>
        <p:nvCxnSpPr>
          <p:cNvPr id="12" name="AutoShape 37">
            <a:extLst>
              <a:ext uri="{FF2B5EF4-FFF2-40B4-BE49-F238E27FC236}">
                <a16:creationId xmlns:a16="http://schemas.microsoft.com/office/drawing/2014/main" id="{D5D31334-6DD1-E16A-089D-EE205F43992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313561" y="1415798"/>
            <a:ext cx="748771" cy="1186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20" name="AutoShape 37">
            <a:extLst>
              <a:ext uri="{FF2B5EF4-FFF2-40B4-BE49-F238E27FC236}">
                <a16:creationId xmlns:a16="http://schemas.microsoft.com/office/drawing/2014/main" id="{B6D01A0C-62D5-C01C-96FB-7D8D5C468DA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8612" y="1546152"/>
            <a:ext cx="807168" cy="14204"/>
          </a:xfrm>
          <a:prstGeom prst="straightConnector1">
            <a:avLst/>
          </a:prstGeom>
          <a:noFill/>
          <a:ln w="38100">
            <a:solidFill>
              <a:schemeClr val="accent4">
                <a:lumMod val="75000"/>
              </a:schemeClr>
            </a:solidFill>
            <a:round/>
            <a:headEnd/>
            <a:tailEnd/>
          </a:ln>
          <a:effectLst/>
        </p:spPr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3199235C-AB4D-2820-7954-6285523D5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0090" y="1053878"/>
            <a:ext cx="359940" cy="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67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5">
            <a:extLst>
              <a:ext uri="{FF2B5EF4-FFF2-40B4-BE49-F238E27FC236}">
                <a16:creationId xmlns:a16="http://schemas.microsoft.com/office/drawing/2014/main" id="{8FCE04C1-A644-569C-1554-471F2784F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1781" y="1978822"/>
            <a:ext cx="1762963" cy="1346172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6" name="AutoShape 65">
            <a:extLst>
              <a:ext uri="{FF2B5EF4-FFF2-40B4-BE49-F238E27FC236}">
                <a16:creationId xmlns:a16="http://schemas.microsoft.com/office/drawing/2014/main" id="{0CFBC0D7-15C5-7E20-7B09-BA12FE05B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4" y="1925034"/>
            <a:ext cx="865421" cy="1250013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" name="AutoShape 65">
            <a:extLst>
              <a:ext uri="{FF2B5EF4-FFF2-40B4-BE49-F238E27FC236}">
                <a16:creationId xmlns:a16="http://schemas.microsoft.com/office/drawing/2014/main" id="{FE211EDF-1CFD-D806-5A1E-99FEDEB15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998" y="639407"/>
            <a:ext cx="1762963" cy="1212652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87" name="AutoShape 37">
            <a:extLst>
              <a:ext uri="{FF2B5EF4-FFF2-40B4-BE49-F238E27FC236}">
                <a16:creationId xmlns:a16="http://schemas.microsoft.com/office/drawing/2014/main" id="{44F278A1-B651-1468-5D24-E8FFB879ACE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275799" y="2219178"/>
            <a:ext cx="2705982" cy="15378"/>
          </a:xfrm>
          <a:prstGeom prst="straightConnector1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65443E4-F0B6-AFE5-B03C-5484BC2FD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8" y="123056"/>
            <a:ext cx="8345488" cy="731837"/>
          </a:xfrm>
        </p:spPr>
        <p:txBody>
          <a:bodyPr/>
          <a:lstStyle/>
          <a:p>
            <a:r>
              <a:rPr lang="en-US" dirty="0"/>
              <a:t>Lab Logical Topology - detailed</a:t>
            </a:r>
          </a:p>
        </p:txBody>
      </p:sp>
      <p:cxnSp>
        <p:nvCxnSpPr>
          <p:cNvPr id="7" name="AutoShape 4">
            <a:extLst>
              <a:ext uri="{FF2B5EF4-FFF2-40B4-BE49-F238E27FC236}">
                <a16:creationId xmlns:a16="http://schemas.microsoft.com/office/drawing/2014/main" id="{98A20278-B0D0-7F68-B0F8-2E1FA4C4833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556221" y="1997147"/>
            <a:ext cx="2143394" cy="4540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15" name="AutoShape 37">
            <a:extLst>
              <a:ext uri="{FF2B5EF4-FFF2-40B4-BE49-F238E27FC236}">
                <a16:creationId xmlns:a16="http://schemas.microsoft.com/office/drawing/2014/main" id="{0FF9B33F-0F8D-B2A7-B9B4-0B2C5E0F521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939668" y="908824"/>
            <a:ext cx="1253" cy="328227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16" name="AutoShape 10">
            <a:extLst>
              <a:ext uri="{FF2B5EF4-FFF2-40B4-BE49-F238E27FC236}">
                <a16:creationId xmlns:a16="http://schemas.microsoft.com/office/drawing/2014/main" id="{1CB4240E-DAEC-EB55-0C91-CA6B28E94B9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882053" y="1245733"/>
            <a:ext cx="706770" cy="0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F103564-BAF5-6A90-0444-E9E29C757D9B}"/>
              </a:ext>
            </a:extLst>
          </p:cNvPr>
          <p:cNvSpPr/>
          <p:nvPr/>
        </p:nvSpPr>
        <p:spPr>
          <a:xfrm>
            <a:off x="8057999" y="634432"/>
            <a:ext cx="709187" cy="312019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0D274D"/>
                </a:solidFill>
              </a:rPr>
              <a:t>Branch1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C7B9E6-8DA1-4C9E-78FF-C49BFA299599}"/>
              </a:ext>
            </a:extLst>
          </p:cNvPr>
          <p:cNvSpPr/>
          <p:nvPr/>
        </p:nvSpPr>
        <p:spPr>
          <a:xfrm>
            <a:off x="845271" y="1367101"/>
            <a:ext cx="834872" cy="407814"/>
          </a:xfrm>
          <a:prstGeom prst="rect">
            <a:avLst/>
          </a:prstGeom>
        </p:spPr>
        <p:txBody>
          <a:bodyPr wrap="squar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FTD </a:t>
            </a:r>
          </a:p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Hub</a:t>
            </a:r>
          </a:p>
        </p:txBody>
      </p:sp>
      <p:cxnSp>
        <p:nvCxnSpPr>
          <p:cNvPr id="53" name="AutoShape 4">
            <a:extLst>
              <a:ext uri="{FF2B5EF4-FFF2-40B4-BE49-F238E27FC236}">
                <a16:creationId xmlns:a16="http://schemas.microsoft.com/office/drawing/2014/main" id="{2E81C576-1FAD-D950-E0DD-B446EAD2FD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39084" y="2371466"/>
            <a:ext cx="1977669" cy="20235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8CD198D-AEEA-D79B-6412-928D31C7C335}"/>
              </a:ext>
            </a:extLst>
          </p:cNvPr>
          <p:cNvSpPr txBox="1"/>
          <p:nvPr/>
        </p:nvSpPr>
        <p:spPr>
          <a:xfrm>
            <a:off x="1605094" y="2133890"/>
            <a:ext cx="1241501" cy="22314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D274D"/>
                </a:solidFill>
              </a:rPr>
              <a:t>198.18.133.81/19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80" name="AutoShape 37">
            <a:extLst>
              <a:ext uri="{FF2B5EF4-FFF2-40B4-BE49-F238E27FC236}">
                <a16:creationId xmlns:a16="http://schemas.microsoft.com/office/drawing/2014/main" id="{F2B92630-1237-767D-BC48-235AD42FE28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970353" y="908824"/>
            <a:ext cx="1944392" cy="78845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83" name="AutoShape 37">
            <a:extLst>
              <a:ext uri="{FF2B5EF4-FFF2-40B4-BE49-F238E27FC236}">
                <a16:creationId xmlns:a16="http://schemas.microsoft.com/office/drawing/2014/main" id="{2FEC233F-27A0-9DC8-73C5-88B7DC22AF6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324972" y="2374823"/>
            <a:ext cx="2654133" cy="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39" name="AutoShape 37">
            <a:extLst>
              <a:ext uri="{FF2B5EF4-FFF2-40B4-BE49-F238E27FC236}">
                <a16:creationId xmlns:a16="http://schemas.microsoft.com/office/drawing/2014/main" id="{EC3A4EE2-5310-D917-FC18-01C49B03EE2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7749921" y="2411222"/>
            <a:ext cx="332528" cy="4864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40" name="AutoShape 10">
            <a:extLst>
              <a:ext uri="{FF2B5EF4-FFF2-40B4-BE49-F238E27FC236}">
                <a16:creationId xmlns:a16="http://schemas.microsoft.com/office/drawing/2014/main" id="{915DCB13-2939-0666-D8E6-571BB89C5D2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133934" y="2587350"/>
            <a:ext cx="1454889" cy="0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AFE8DF8-FF06-AF75-3A2E-254C294B0D94}"/>
              </a:ext>
            </a:extLst>
          </p:cNvPr>
          <p:cNvSpPr/>
          <p:nvPr/>
        </p:nvSpPr>
        <p:spPr>
          <a:xfrm>
            <a:off x="8009333" y="2005239"/>
            <a:ext cx="709187" cy="312019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Branch2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4DC1B59-EE15-B7EF-019D-099B00BD7A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789" y="2042933"/>
            <a:ext cx="359940" cy="308520"/>
          </a:xfrm>
          <a:prstGeom prst="rect">
            <a:avLst/>
          </a:prstGeom>
        </p:spPr>
      </p:pic>
      <p:sp>
        <p:nvSpPr>
          <p:cNvPr id="176" name="Rectangle 175">
            <a:extLst>
              <a:ext uri="{FF2B5EF4-FFF2-40B4-BE49-F238E27FC236}">
                <a16:creationId xmlns:a16="http://schemas.microsoft.com/office/drawing/2014/main" id="{B56D30C6-E4BA-A869-7994-31BE87CFAF23}"/>
              </a:ext>
            </a:extLst>
          </p:cNvPr>
          <p:cNvSpPr/>
          <p:nvPr/>
        </p:nvSpPr>
        <p:spPr>
          <a:xfrm>
            <a:off x="7162816" y="1532528"/>
            <a:ext cx="1077877" cy="291821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198.19.11.0/24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556D613-A011-72ED-671A-90BDD4D95326}"/>
              </a:ext>
            </a:extLst>
          </p:cNvPr>
          <p:cNvSpPr/>
          <p:nvPr/>
        </p:nvSpPr>
        <p:spPr>
          <a:xfrm>
            <a:off x="7206853" y="2523309"/>
            <a:ext cx="1077877" cy="291821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198.60.20.0/24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9CEDB6-E08F-2F82-581A-5D5133B014C5}"/>
              </a:ext>
            </a:extLst>
          </p:cNvPr>
          <p:cNvSpPr/>
          <p:nvPr/>
        </p:nvSpPr>
        <p:spPr>
          <a:xfrm>
            <a:off x="7699118" y="2901950"/>
            <a:ext cx="614610" cy="372484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>
                <a:solidFill>
                  <a:srgbClr val="0D274D"/>
                </a:solidFill>
              </a:rPr>
              <a:t>v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rf: branch2</a:t>
            </a:r>
          </a:p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CSR1: .61</a:t>
            </a:r>
          </a:p>
        </p:txBody>
      </p:sp>
      <p:cxnSp>
        <p:nvCxnSpPr>
          <p:cNvPr id="9" name="AutoShape 4">
            <a:extLst>
              <a:ext uri="{FF2B5EF4-FFF2-40B4-BE49-F238E27FC236}">
                <a16:creationId xmlns:a16="http://schemas.microsoft.com/office/drawing/2014/main" id="{004422C8-FC00-6690-5632-3B2F8BFFBB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411246" y="2594783"/>
            <a:ext cx="0" cy="313757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4C075D-B388-B085-4032-E7EA059C063F}"/>
              </a:ext>
            </a:extLst>
          </p:cNvPr>
          <p:cNvSpPr txBox="1"/>
          <p:nvPr/>
        </p:nvSpPr>
        <p:spPr>
          <a:xfrm>
            <a:off x="1656650" y="1768259"/>
            <a:ext cx="997621" cy="22314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D274D"/>
                </a:solidFill>
              </a:rPr>
              <a:t>198.19.10.1/24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DEC450A-7713-8F99-A805-0F8A2206E9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392" y="1790991"/>
            <a:ext cx="871263" cy="746796"/>
          </a:xfrm>
          <a:prstGeom prst="rect">
            <a:avLst/>
          </a:prstGeom>
        </p:spPr>
      </p:pic>
      <p:sp>
        <p:nvSpPr>
          <p:cNvPr id="44" name="AutoShape 65">
            <a:extLst>
              <a:ext uri="{FF2B5EF4-FFF2-40B4-BE49-F238E27FC236}">
                <a16:creationId xmlns:a16="http://schemas.microsoft.com/office/drawing/2014/main" id="{7E4CD7F3-341D-3C95-74F1-A8EC99330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466" y="899821"/>
            <a:ext cx="865421" cy="1056118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A3CCE3-DCB3-EB7D-88E8-02B78393162A}"/>
              </a:ext>
            </a:extLst>
          </p:cNvPr>
          <p:cNvSpPr/>
          <p:nvPr/>
        </p:nvSpPr>
        <p:spPr>
          <a:xfrm>
            <a:off x="-51786" y="874496"/>
            <a:ext cx="1213923" cy="377036"/>
          </a:xfrm>
          <a:prstGeom prst="rect">
            <a:avLst/>
          </a:prstGeom>
        </p:spPr>
        <p:txBody>
          <a:bodyPr wrap="squar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Corporate2</a:t>
            </a:r>
          </a:p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srgbClr val="0D274D"/>
                </a:solidFill>
              </a:rPr>
              <a:t>198.19.20.0/24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46" name="Picture 72" descr="VSS">
            <a:extLst>
              <a:ext uri="{FF2B5EF4-FFF2-40B4-BE49-F238E27FC236}">
                <a16:creationId xmlns:a16="http://schemas.microsoft.com/office/drawing/2014/main" id="{6A70C0B3-58DC-0782-5960-05A5362DA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285" y="1286860"/>
            <a:ext cx="287324" cy="31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C6C3C04-2400-5608-A9DE-9B93E19A51FE}"/>
              </a:ext>
            </a:extLst>
          </p:cNvPr>
          <p:cNvSpPr/>
          <p:nvPr/>
        </p:nvSpPr>
        <p:spPr>
          <a:xfrm>
            <a:off x="291726" y="1564894"/>
            <a:ext cx="552092" cy="372420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 err="1">
                <a:solidFill>
                  <a:srgbClr val="0D274D"/>
                </a:solidFill>
              </a:rPr>
              <a:t>vrf</a:t>
            </a:r>
            <a:r>
              <a:rPr lang="en-US" sz="700" kern="0" dirty="0">
                <a:solidFill>
                  <a:srgbClr val="0D274D"/>
                </a:solidFill>
              </a:rPr>
              <a:t>: corp2</a:t>
            </a:r>
          </a:p>
          <a:p>
            <a:pPr algn="ctr" defTabSz="684646">
              <a:lnSpc>
                <a:spcPct val="150000"/>
              </a:lnSpc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CSR2: .62</a:t>
            </a:r>
          </a:p>
        </p:txBody>
      </p:sp>
      <p:pic>
        <p:nvPicPr>
          <p:cNvPr id="6" name="Picture 72" descr="VSS">
            <a:extLst>
              <a:ext uri="{FF2B5EF4-FFF2-40B4-BE49-F238E27FC236}">
                <a16:creationId xmlns:a16="http://schemas.microsoft.com/office/drawing/2014/main" id="{8D13A50B-C954-BAAA-4DE5-80616961E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56850" y="2914611"/>
            <a:ext cx="287324" cy="31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9" name="AutoShape 4">
            <a:extLst>
              <a:ext uri="{FF2B5EF4-FFF2-40B4-BE49-F238E27FC236}">
                <a16:creationId xmlns:a16="http://schemas.microsoft.com/office/drawing/2014/main" id="{B71388CB-3A24-840E-F243-ABE7EEA2B64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411246" y="1245733"/>
            <a:ext cx="0" cy="214105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pic>
        <p:nvPicPr>
          <p:cNvPr id="61" name="Picture 72" descr="VSS">
            <a:extLst>
              <a:ext uri="{FF2B5EF4-FFF2-40B4-BE49-F238E27FC236}">
                <a16:creationId xmlns:a16="http://schemas.microsoft.com/office/drawing/2014/main" id="{7A23ABD5-4ACE-0AAE-D36F-7D2078CD9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44561" y="1399579"/>
            <a:ext cx="287324" cy="31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52F34230-25FF-4A44-82E1-EE9EBA46E236}"/>
              </a:ext>
            </a:extLst>
          </p:cNvPr>
          <p:cNvSpPr/>
          <p:nvPr/>
        </p:nvSpPr>
        <p:spPr>
          <a:xfrm>
            <a:off x="8223965" y="1644905"/>
            <a:ext cx="512018" cy="210837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>
                <a:solidFill>
                  <a:srgbClr val="0D274D"/>
                </a:solidFill>
              </a:rPr>
              <a:t>Kali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: .200</a:t>
            </a:r>
          </a:p>
        </p:txBody>
      </p:sp>
      <p:sp>
        <p:nvSpPr>
          <p:cNvPr id="70" name="AutoShape 65">
            <a:extLst>
              <a:ext uri="{FF2B5EF4-FFF2-40B4-BE49-F238E27FC236}">
                <a16:creationId xmlns:a16="http://schemas.microsoft.com/office/drawing/2014/main" id="{54699F41-390C-7ADB-47E4-BC40A8F36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003" y="3603317"/>
            <a:ext cx="1762963" cy="1212652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71" name="AutoShape 37">
            <a:extLst>
              <a:ext uri="{FF2B5EF4-FFF2-40B4-BE49-F238E27FC236}">
                <a16:creationId xmlns:a16="http://schemas.microsoft.com/office/drawing/2014/main" id="{23239FE7-9E6C-70C5-3456-D835B70F7EE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67622" y="3919784"/>
            <a:ext cx="0" cy="653107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72" name="AutoShape 10">
            <a:extLst>
              <a:ext uri="{FF2B5EF4-FFF2-40B4-BE49-F238E27FC236}">
                <a16:creationId xmlns:a16="http://schemas.microsoft.com/office/drawing/2014/main" id="{6A8F8D61-6397-830D-E9CF-851114D1FF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182939" y="4580323"/>
            <a:ext cx="1454889" cy="0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C4917D0-3194-A3E7-0582-AD061AF3719E}"/>
              </a:ext>
            </a:extLst>
          </p:cNvPr>
          <p:cNvSpPr/>
          <p:nvPr/>
        </p:nvSpPr>
        <p:spPr>
          <a:xfrm>
            <a:off x="8080440" y="3585684"/>
            <a:ext cx="709188" cy="312083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Branch3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FF82FF6C-164F-F031-530F-7AB2BBD5A2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5794" y="3634547"/>
            <a:ext cx="359940" cy="30852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E6B5651B-725D-3402-6741-D4C832A0BF7F}"/>
              </a:ext>
            </a:extLst>
          </p:cNvPr>
          <p:cNvSpPr/>
          <p:nvPr/>
        </p:nvSpPr>
        <p:spPr>
          <a:xfrm>
            <a:off x="7343115" y="4521531"/>
            <a:ext cx="1077877" cy="291821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198.60.30.0/24</a:t>
            </a:r>
          </a:p>
        </p:txBody>
      </p:sp>
      <p:cxnSp>
        <p:nvCxnSpPr>
          <p:cNvPr id="76" name="AutoShape 4">
            <a:extLst>
              <a:ext uri="{FF2B5EF4-FFF2-40B4-BE49-F238E27FC236}">
                <a16:creationId xmlns:a16="http://schemas.microsoft.com/office/drawing/2014/main" id="{A7D0F689-9A1D-501D-4F68-29FDD5618FE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21840" y="4385068"/>
            <a:ext cx="0" cy="214105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pic>
        <p:nvPicPr>
          <p:cNvPr id="77" name="Picture 72" descr="VSS">
            <a:extLst>
              <a:ext uri="{FF2B5EF4-FFF2-40B4-BE49-F238E27FC236}">
                <a16:creationId xmlns:a16="http://schemas.microsoft.com/office/drawing/2014/main" id="{036A4BA1-3FAA-1F71-CE04-E89500986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64830" y="4110662"/>
            <a:ext cx="287324" cy="31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E7D5929-BEAF-13EA-4A5C-E6C4716F647D}"/>
              </a:ext>
            </a:extLst>
          </p:cNvPr>
          <p:cNvSpPr/>
          <p:nvPr/>
        </p:nvSpPr>
        <p:spPr>
          <a:xfrm>
            <a:off x="7085802" y="3775439"/>
            <a:ext cx="614610" cy="372484"/>
          </a:xfrm>
          <a:prstGeom prst="rect">
            <a:avLst/>
          </a:prstGeom>
        </p:spPr>
        <p:txBody>
          <a:bodyPr wrap="squar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vrf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: branch3</a:t>
            </a:r>
          </a:p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CSR4: .64</a:t>
            </a:r>
          </a:p>
        </p:txBody>
      </p:sp>
      <p:cxnSp>
        <p:nvCxnSpPr>
          <p:cNvPr id="94" name="AutoShape 37">
            <a:extLst>
              <a:ext uri="{FF2B5EF4-FFF2-40B4-BE49-F238E27FC236}">
                <a16:creationId xmlns:a16="http://schemas.microsoft.com/office/drawing/2014/main" id="{50B5D307-C944-980B-AC17-DF7251B4C4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55870" y="2571750"/>
            <a:ext cx="2654133" cy="1728423"/>
          </a:xfrm>
          <a:prstGeom prst="straightConnector1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pic>
        <p:nvPicPr>
          <p:cNvPr id="107" name="Picture 72" descr="VSS">
            <a:extLst>
              <a:ext uri="{FF2B5EF4-FFF2-40B4-BE49-F238E27FC236}">
                <a16:creationId xmlns:a16="http://schemas.microsoft.com/office/drawing/2014/main" id="{88A9F1AF-62AC-CB12-757C-5B2223B51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328" y="2088625"/>
            <a:ext cx="287324" cy="31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C2B89967-D1CA-1FB2-B5F7-1294DFDCE640}"/>
              </a:ext>
            </a:extLst>
          </p:cNvPr>
          <p:cNvSpPr/>
          <p:nvPr/>
        </p:nvSpPr>
        <p:spPr>
          <a:xfrm>
            <a:off x="280641" y="2355399"/>
            <a:ext cx="552092" cy="372420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 err="1">
                <a:solidFill>
                  <a:srgbClr val="0D274D"/>
                </a:solidFill>
              </a:rPr>
              <a:t>vrf</a:t>
            </a:r>
            <a:r>
              <a:rPr lang="en-US" sz="700" kern="0" dirty="0">
                <a:solidFill>
                  <a:srgbClr val="0D274D"/>
                </a:solidFill>
              </a:rPr>
              <a:t>: corp3</a:t>
            </a:r>
          </a:p>
          <a:p>
            <a:pPr algn="ctr" defTabSz="684646">
              <a:lnSpc>
                <a:spcPct val="150000"/>
              </a:lnSpc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CSR3: .63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7E9939A-B6EB-8493-A9F8-2FC642FB2C47}"/>
              </a:ext>
            </a:extLst>
          </p:cNvPr>
          <p:cNvSpPr/>
          <p:nvPr/>
        </p:nvSpPr>
        <p:spPr>
          <a:xfrm>
            <a:off x="-67628" y="2713432"/>
            <a:ext cx="1213923" cy="377036"/>
          </a:xfrm>
          <a:prstGeom prst="rect">
            <a:avLst/>
          </a:prstGeom>
        </p:spPr>
        <p:txBody>
          <a:bodyPr wrap="squar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Corporate3</a:t>
            </a:r>
          </a:p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srgbClr val="0D274D"/>
                </a:solidFill>
              </a:rPr>
              <a:t>198.19.30.0/24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7" name="AutoShape 65">
            <a:extLst>
              <a:ext uri="{FF2B5EF4-FFF2-40B4-BE49-F238E27FC236}">
                <a16:creationId xmlns:a16="http://schemas.microsoft.com/office/drawing/2014/main" id="{4CD59BEA-E9BE-C4AE-B81A-1142C5604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23" y="3156840"/>
            <a:ext cx="865421" cy="1151951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120" name="Picture 72" descr="VSS">
            <a:extLst>
              <a:ext uri="{FF2B5EF4-FFF2-40B4-BE49-F238E27FC236}">
                <a16:creationId xmlns:a16="http://schemas.microsoft.com/office/drawing/2014/main" id="{50116A89-4B88-053F-AAC8-0F83FE696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6751" y="3298390"/>
            <a:ext cx="287324" cy="31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3DBD1803-C716-26DC-EBF9-DC660F44C8DC}"/>
              </a:ext>
            </a:extLst>
          </p:cNvPr>
          <p:cNvSpPr/>
          <p:nvPr/>
        </p:nvSpPr>
        <p:spPr>
          <a:xfrm>
            <a:off x="294779" y="3544163"/>
            <a:ext cx="552092" cy="372484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 err="1">
                <a:solidFill>
                  <a:srgbClr val="0D274D"/>
                </a:solidFill>
              </a:rPr>
              <a:t>vrf</a:t>
            </a:r>
            <a:r>
              <a:rPr lang="en-US" sz="700" kern="0" dirty="0">
                <a:solidFill>
                  <a:srgbClr val="0D274D"/>
                </a:solidFill>
              </a:rPr>
              <a:t>: corp4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CSR4: .64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09ADCF9-322F-B465-CF74-3660CAE7BC57}"/>
              </a:ext>
            </a:extLst>
          </p:cNvPr>
          <p:cNvSpPr/>
          <p:nvPr/>
        </p:nvSpPr>
        <p:spPr>
          <a:xfrm>
            <a:off x="-58733" y="3911679"/>
            <a:ext cx="1213923" cy="377036"/>
          </a:xfrm>
          <a:prstGeom prst="rect">
            <a:avLst/>
          </a:prstGeom>
        </p:spPr>
        <p:txBody>
          <a:bodyPr wrap="squar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Corporate4</a:t>
            </a:r>
          </a:p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srgbClr val="0D274D"/>
                </a:solidFill>
              </a:rPr>
              <a:t>198.19.40.0/24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171" name="AutoShape 37">
            <a:extLst>
              <a:ext uri="{FF2B5EF4-FFF2-40B4-BE49-F238E27FC236}">
                <a16:creationId xmlns:a16="http://schemas.microsoft.com/office/drawing/2014/main" id="{115E8996-F319-5C39-1BD6-17CE00A49B3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191612" y="1020394"/>
            <a:ext cx="1721202" cy="711807"/>
          </a:xfrm>
          <a:prstGeom prst="straightConnector1">
            <a:avLst/>
          </a:prstGeom>
          <a:noFill/>
          <a:ln w="38100">
            <a:solidFill>
              <a:schemeClr val="accent4">
                <a:lumMod val="75000"/>
              </a:schemeClr>
            </a:solidFill>
            <a:round/>
            <a:headEnd/>
            <a:tailEnd/>
          </a:ln>
          <a:effectLst/>
        </p:spPr>
      </p:cxnSp>
      <p:pic>
        <p:nvPicPr>
          <p:cNvPr id="3" name="Picture 2" descr="\\MV-FS\Projects\Cisco\03_Assets\Icons\Kubrick Icons\Device Icons\Device_cloud_white_3041_default_256.png">
            <a:extLst>
              <a:ext uri="{FF2B5EF4-FFF2-40B4-BE49-F238E27FC236}">
                <a16:creationId xmlns:a16="http://schemas.microsoft.com/office/drawing/2014/main" id="{18E65C57-91A5-8A31-8343-4C0BE59AD9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97" b="17197"/>
          <a:stretch/>
        </p:blipFill>
        <p:spPr bwMode="auto">
          <a:xfrm>
            <a:off x="2881036" y="1301972"/>
            <a:ext cx="3157205" cy="1811809"/>
          </a:xfrm>
          <a:prstGeom prst="rect">
            <a:avLst/>
          </a:prstGeom>
          <a:noFill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277C7EB-9171-847A-CEFB-199156DD2CB6}"/>
              </a:ext>
            </a:extLst>
          </p:cNvPr>
          <p:cNvSpPr/>
          <p:nvPr/>
        </p:nvSpPr>
        <p:spPr>
          <a:xfrm>
            <a:off x="3973246" y="2149538"/>
            <a:ext cx="966931" cy="327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F4B4D"/>
                </a:solidFill>
                <a:effectLst>
                  <a:outerShdw blurRad="38100" dist="127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ＭＳ Ｐゴシック" charset="0"/>
              </a:rPr>
              <a:t>Internet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4C34AC-46DE-9208-04B7-85FA9F9ACC08}"/>
              </a:ext>
            </a:extLst>
          </p:cNvPr>
          <p:cNvSpPr txBox="1"/>
          <p:nvPr/>
        </p:nvSpPr>
        <p:spPr>
          <a:xfrm>
            <a:off x="6000069" y="611138"/>
            <a:ext cx="935279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Outside_gi3_40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198.60.62.100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AC075E-C7B6-EA04-FDA5-540D654D8C5E}"/>
              </a:ext>
            </a:extLst>
          </p:cNvPr>
          <p:cNvSpPr txBox="1"/>
          <p:nvPr/>
        </p:nvSpPr>
        <p:spPr>
          <a:xfrm>
            <a:off x="6204320" y="1938264"/>
            <a:ext cx="935279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Outside_gi3_40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198.60.40.100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A2417E-09A8-4A40-A9A4-A25187A42139}"/>
              </a:ext>
            </a:extLst>
          </p:cNvPr>
          <p:cNvSpPr txBox="1"/>
          <p:nvPr/>
        </p:nvSpPr>
        <p:spPr>
          <a:xfrm>
            <a:off x="6107946" y="1279147"/>
            <a:ext cx="935279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Outside_gi4_30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198.60.162.100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FF06C9-A077-B873-6184-245AC3A85982}"/>
              </a:ext>
            </a:extLst>
          </p:cNvPr>
          <p:cNvSpPr txBox="1"/>
          <p:nvPr/>
        </p:nvSpPr>
        <p:spPr>
          <a:xfrm>
            <a:off x="6208316" y="2384988"/>
            <a:ext cx="935279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Outside_gi4_50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198.60.50.100</a:t>
            </a:r>
            <a:endParaRPr kumimoji="0" lang="en-US" sz="80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2F0321-78D2-2B9D-DDBD-1C37864CAC57}"/>
              </a:ext>
            </a:extLst>
          </p:cNvPr>
          <p:cNvSpPr txBox="1"/>
          <p:nvPr/>
        </p:nvSpPr>
        <p:spPr>
          <a:xfrm>
            <a:off x="6262441" y="4223780"/>
            <a:ext cx="935279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Outside_20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198.60.64.100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09FB1EC-C40C-1BAB-4A9A-0823EBE0B5D3}"/>
              </a:ext>
            </a:extLst>
          </p:cNvPr>
          <p:cNvSpPr/>
          <p:nvPr/>
        </p:nvSpPr>
        <p:spPr>
          <a:xfrm>
            <a:off x="6935348" y="642630"/>
            <a:ext cx="934404" cy="78605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1100" dirty="0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197FED-0C0F-98FC-DDDE-B240C1A380B0}"/>
              </a:ext>
            </a:extLst>
          </p:cNvPr>
          <p:cNvSpPr txBox="1"/>
          <p:nvPr/>
        </p:nvSpPr>
        <p:spPr>
          <a:xfrm>
            <a:off x="6806323" y="646489"/>
            <a:ext cx="1085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B1F"/>
                </a:solidFill>
              </a:rPr>
              <a:t>F</a:t>
            </a:r>
            <a:r>
              <a:rPr lang="en-BR" sz="800" dirty="0">
                <a:solidFill>
                  <a:srgbClr val="000B1F"/>
                </a:solidFill>
              </a:rPr>
              <a:t>ront-door </a:t>
            </a:r>
          </a:p>
          <a:p>
            <a:pPr algn="ctr"/>
            <a:r>
              <a:rPr lang="en-BR" sz="800" dirty="0">
                <a:solidFill>
                  <a:srgbClr val="000B1F"/>
                </a:solidFill>
              </a:rPr>
              <a:t>VRF </a:t>
            </a:r>
            <a:r>
              <a:rPr lang="en-BR" sz="800" b="1" dirty="0">
                <a:solidFill>
                  <a:srgbClr val="000B1F"/>
                </a:solidFill>
              </a:rPr>
              <a:t>ext</a:t>
            </a:r>
          </a:p>
        </p:txBody>
      </p:sp>
      <p:cxnSp>
        <p:nvCxnSpPr>
          <p:cNvPr id="55" name="AutoShape 37">
            <a:extLst>
              <a:ext uri="{FF2B5EF4-FFF2-40B4-BE49-F238E27FC236}">
                <a16:creationId xmlns:a16="http://schemas.microsoft.com/office/drawing/2014/main" id="{4D8CAE7D-69BF-2230-FE89-4D28AC31A45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754868" y="843457"/>
            <a:ext cx="0" cy="26273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56" name="AutoShape 37">
            <a:extLst>
              <a:ext uri="{FF2B5EF4-FFF2-40B4-BE49-F238E27FC236}">
                <a16:creationId xmlns:a16="http://schemas.microsoft.com/office/drawing/2014/main" id="{0B082974-9E95-4A0F-7376-AEBEB36B132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7655395" y="1064788"/>
            <a:ext cx="332528" cy="4864"/>
          </a:xfrm>
          <a:prstGeom prst="straightConnector1">
            <a:avLst/>
          </a:prstGeom>
          <a:noFill/>
          <a:ln w="38100">
            <a:solidFill>
              <a:schemeClr val="accent4">
                <a:lumMod val="75000"/>
              </a:schemeClr>
            </a:solidFill>
            <a:round/>
            <a:headEnd/>
            <a:tailEnd/>
          </a:ln>
          <a:effectLst/>
        </p:spPr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3199235C-AB4D-2820-7954-6285523D5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789" y="670637"/>
            <a:ext cx="359940" cy="308520"/>
          </a:xfrm>
          <a:prstGeom prst="rect">
            <a:avLst/>
          </a:prstGeom>
        </p:spPr>
      </p:pic>
      <p:cxnSp>
        <p:nvCxnSpPr>
          <p:cNvPr id="84" name="AutoShape 37">
            <a:extLst>
              <a:ext uri="{FF2B5EF4-FFF2-40B4-BE49-F238E27FC236}">
                <a16:creationId xmlns:a16="http://schemas.microsoft.com/office/drawing/2014/main" id="{69249ECB-90A9-929C-0EC0-2FF837113A2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74760" y="1095643"/>
            <a:ext cx="309766" cy="6594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85" name="AutoShape 37">
            <a:extLst>
              <a:ext uri="{FF2B5EF4-FFF2-40B4-BE49-F238E27FC236}">
                <a16:creationId xmlns:a16="http://schemas.microsoft.com/office/drawing/2014/main" id="{99DEBCCE-6F45-9710-834C-EA3BC61B8EB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465644" y="1225024"/>
            <a:ext cx="382330" cy="973"/>
          </a:xfrm>
          <a:prstGeom prst="straightConnector1">
            <a:avLst/>
          </a:prstGeom>
          <a:noFill/>
          <a:ln w="38100">
            <a:solidFill>
              <a:schemeClr val="accent4">
                <a:lumMod val="75000"/>
              </a:schemeClr>
            </a:solidFill>
            <a:round/>
            <a:headEnd/>
            <a:tailEnd/>
          </a:ln>
          <a:effectLst/>
        </p:spPr>
      </p:cxnSp>
    </p:spTree>
    <p:extLst>
      <p:ext uri="{BB962C8B-B14F-4D97-AF65-F5344CB8AC3E}">
        <p14:creationId xmlns:p14="http://schemas.microsoft.com/office/powerpoint/2010/main" val="421903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5">
            <a:extLst>
              <a:ext uri="{FF2B5EF4-FFF2-40B4-BE49-F238E27FC236}">
                <a16:creationId xmlns:a16="http://schemas.microsoft.com/office/drawing/2014/main" id="{8FCE04C1-A644-569C-1554-471F2784F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1781" y="1978822"/>
            <a:ext cx="1762963" cy="1346172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6" name="AutoShape 65">
            <a:extLst>
              <a:ext uri="{FF2B5EF4-FFF2-40B4-BE49-F238E27FC236}">
                <a16:creationId xmlns:a16="http://schemas.microsoft.com/office/drawing/2014/main" id="{0CFBC0D7-15C5-7E20-7B09-BA12FE05B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4" y="1925034"/>
            <a:ext cx="865421" cy="1250013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" name="AutoShape 65">
            <a:extLst>
              <a:ext uri="{FF2B5EF4-FFF2-40B4-BE49-F238E27FC236}">
                <a16:creationId xmlns:a16="http://schemas.microsoft.com/office/drawing/2014/main" id="{FE211EDF-1CFD-D806-5A1E-99FEDEB15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998" y="639407"/>
            <a:ext cx="1762963" cy="1212652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87" name="AutoShape 37">
            <a:extLst>
              <a:ext uri="{FF2B5EF4-FFF2-40B4-BE49-F238E27FC236}">
                <a16:creationId xmlns:a16="http://schemas.microsoft.com/office/drawing/2014/main" id="{44F278A1-B651-1468-5D24-E8FFB879ACE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275799" y="2219178"/>
            <a:ext cx="2705982" cy="15378"/>
          </a:xfrm>
          <a:prstGeom prst="straightConnector1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65443E4-F0B6-AFE5-B03C-5484BC2FD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88" y="123056"/>
            <a:ext cx="8345488" cy="731837"/>
          </a:xfrm>
        </p:spPr>
        <p:txBody>
          <a:bodyPr/>
          <a:lstStyle/>
          <a:p>
            <a:r>
              <a:rPr lang="en-US" dirty="0"/>
              <a:t>SDWAN Topology</a:t>
            </a:r>
          </a:p>
        </p:txBody>
      </p:sp>
      <p:cxnSp>
        <p:nvCxnSpPr>
          <p:cNvPr id="7" name="AutoShape 4">
            <a:extLst>
              <a:ext uri="{FF2B5EF4-FFF2-40B4-BE49-F238E27FC236}">
                <a16:creationId xmlns:a16="http://schemas.microsoft.com/office/drawing/2014/main" id="{98A20278-B0D0-7F68-B0F8-2E1FA4C4833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556221" y="1997147"/>
            <a:ext cx="2143394" cy="4540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15" name="AutoShape 37">
            <a:extLst>
              <a:ext uri="{FF2B5EF4-FFF2-40B4-BE49-F238E27FC236}">
                <a16:creationId xmlns:a16="http://schemas.microsoft.com/office/drawing/2014/main" id="{0FF9B33F-0F8D-B2A7-B9B4-0B2C5E0F521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18617" y="955874"/>
            <a:ext cx="0" cy="281177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16" name="AutoShape 10">
            <a:extLst>
              <a:ext uri="{FF2B5EF4-FFF2-40B4-BE49-F238E27FC236}">
                <a16:creationId xmlns:a16="http://schemas.microsoft.com/office/drawing/2014/main" id="{1CB4240E-DAEC-EB55-0C91-CA6B28E94B9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133934" y="1245733"/>
            <a:ext cx="1454889" cy="0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F103564-BAF5-6A90-0444-E9E29C757D9B}"/>
              </a:ext>
            </a:extLst>
          </p:cNvPr>
          <p:cNvSpPr/>
          <p:nvPr/>
        </p:nvSpPr>
        <p:spPr>
          <a:xfrm>
            <a:off x="8057999" y="634432"/>
            <a:ext cx="709187" cy="312019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0D274D"/>
                </a:solidFill>
              </a:rPr>
              <a:t>Branch1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C7B9E6-8DA1-4C9E-78FF-C49BFA299599}"/>
              </a:ext>
            </a:extLst>
          </p:cNvPr>
          <p:cNvSpPr/>
          <p:nvPr/>
        </p:nvSpPr>
        <p:spPr>
          <a:xfrm>
            <a:off x="845271" y="1367101"/>
            <a:ext cx="834872" cy="407814"/>
          </a:xfrm>
          <a:prstGeom prst="rect">
            <a:avLst/>
          </a:prstGeom>
        </p:spPr>
        <p:txBody>
          <a:bodyPr wrap="squar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FTD </a:t>
            </a:r>
          </a:p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Hub</a:t>
            </a:r>
          </a:p>
        </p:txBody>
      </p:sp>
      <p:cxnSp>
        <p:nvCxnSpPr>
          <p:cNvPr id="53" name="AutoShape 4">
            <a:extLst>
              <a:ext uri="{FF2B5EF4-FFF2-40B4-BE49-F238E27FC236}">
                <a16:creationId xmlns:a16="http://schemas.microsoft.com/office/drawing/2014/main" id="{2E81C576-1FAD-D950-E0DD-B446EAD2FD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39084" y="2371466"/>
            <a:ext cx="1977669" cy="20235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8CD198D-AEEA-D79B-6412-928D31C7C335}"/>
              </a:ext>
            </a:extLst>
          </p:cNvPr>
          <p:cNvSpPr txBox="1"/>
          <p:nvPr/>
        </p:nvSpPr>
        <p:spPr>
          <a:xfrm>
            <a:off x="1605094" y="2133890"/>
            <a:ext cx="1241501" cy="22314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D274D"/>
                </a:solidFill>
              </a:rPr>
              <a:t>198.18.133.81/19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80" name="AutoShape 37">
            <a:extLst>
              <a:ext uri="{FF2B5EF4-FFF2-40B4-BE49-F238E27FC236}">
                <a16:creationId xmlns:a16="http://schemas.microsoft.com/office/drawing/2014/main" id="{F2B92630-1237-767D-BC48-235AD42FE28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970353" y="843457"/>
            <a:ext cx="1992962" cy="85382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83" name="AutoShape 37">
            <a:extLst>
              <a:ext uri="{FF2B5EF4-FFF2-40B4-BE49-F238E27FC236}">
                <a16:creationId xmlns:a16="http://schemas.microsoft.com/office/drawing/2014/main" id="{2FEC233F-27A0-9DC8-73C5-88B7DC22AF6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324972" y="2374823"/>
            <a:ext cx="2654133" cy="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39" name="AutoShape 37">
            <a:extLst>
              <a:ext uri="{FF2B5EF4-FFF2-40B4-BE49-F238E27FC236}">
                <a16:creationId xmlns:a16="http://schemas.microsoft.com/office/drawing/2014/main" id="{EC3A4EE2-5310-D917-FC18-01C49B03EE2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7749921" y="2411222"/>
            <a:ext cx="332528" cy="4864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40" name="AutoShape 10">
            <a:extLst>
              <a:ext uri="{FF2B5EF4-FFF2-40B4-BE49-F238E27FC236}">
                <a16:creationId xmlns:a16="http://schemas.microsoft.com/office/drawing/2014/main" id="{915DCB13-2939-0666-D8E6-571BB89C5D2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133934" y="2587350"/>
            <a:ext cx="1454889" cy="0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AFE8DF8-FF06-AF75-3A2E-254C294B0D94}"/>
              </a:ext>
            </a:extLst>
          </p:cNvPr>
          <p:cNvSpPr/>
          <p:nvPr/>
        </p:nvSpPr>
        <p:spPr>
          <a:xfrm>
            <a:off x="8037216" y="2005388"/>
            <a:ext cx="709187" cy="312019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Branch2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4DC1B59-EE15-B7EF-019D-099B00BD7A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789" y="2042933"/>
            <a:ext cx="359940" cy="308520"/>
          </a:xfrm>
          <a:prstGeom prst="rect">
            <a:avLst/>
          </a:prstGeom>
        </p:spPr>
      </p:pic>
      <p:sp>
        <p:nvSpPr>
          <p:cNvPr id="176" name="Rectangle 175">
            <a:extLst>
              <a:ext uri="{FF2B5EF4-FFF2-40B4-BE49-F238E27FC236}">
                <a16:creationId xmlns:a16="http://schemas.microsoft.com/office/drawing/2014/main" id="{B56D30C6-E4BA-A869-7994-31BE87CFAF23}"/>
              </a:ext>
            </a:extLst>
          </p:cNvPr>
          <p:cNvSpPr/>
          <p:nvPr/>
        </p:nvSpPr>
        <p:spPr>
          <a:xfrm>
            <a:off x="7139599" y="1554350"/>
            <a:ext cx="1077877" cy="291821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198.19.11.0/24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556D613-A011-72ED-671A-90BDD4D95326}"/>
              </a:ext>
            </a:extLst>
          </p:cNvPr>
          <p:cNvSpPr/>
          <p:nvPr/>
        </p:nvSpPr>
        <p:spPr>
          <a:xfrm>
            <a:off x="7206853" y="2523309"/>
            <a:ext cx="1077877" cy="291821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198.60.20.0/24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9CEDB6-E08F-2F82-581A-5D5133B014C5}"/>
              </a:ext>
            </a:extLst>
          </p:cNvPr>
          <p:cNvSpPr/>
          <p:nvPr/>
        </p:nvSpPr>
        <p:spPr>
          <a:xfrm>
            <a:off x="7699118" y="2901950"/>
            <a:ext cx="614610" cy="372484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>
                <a:solidFill>
                  <a:srgbClr val="0D274D"/>
                </a:solidFill>
              </a:rPr>
              <a:t>v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rf: branch2</a:t>
            </a:r>
          </a:p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CSR1: .61</a:t>
            </a:r>
          </a:p>
        </p:txBody>
      </p:sp>
      <p:cxnSp>
        <p:nvCxnSpPr>
          <p:cNvPr id="9" name="AutoShape 4">
            <a:extLst>
              <a:ext uri="{FF2B5EF4-FFF2-40B4-BE49-F238E27FC236}">
                <a16:creationId xmlns:a16="http://schemas.microsoft.com/office/drawing/2014/main" id="{004422C8-FC00-6690-5632-3B2F8BFFBB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411246" y="2594783"/>
            <a:ext cx="0" cy="313757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4C075D-B388-B085-4032-E7EA059C063F}"/>
              </a:ext>
            </a:extLst>
          </p:cNvPr>
          <p:cNvSpPr txBox="1"/>
          <p:nvPr/>
        </p:nvSpPr>
        <p:spPr>
          <a:xfrm>
            <a:off x="1656650" y="1768259"/>
            <a:ext cx="997621" cy="22314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D274D"/>
                </a:solidFill>
              </a:rPr>
              <a:t>198.19.10.1/24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DEC450A-7713-8F99-A805-0F8A2206E9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392" y="1790991"/>
            <a:ext cx="871263" cy="746796"/>
          </a:xfrm>
          <a:prstGeom prst="rect">
            <a:avLst/>
          </a:prstGeom>
        </p:spPr>
      </p:pic>
      <p:sp>
        <p:nvSpPr>
          <p:cNvPr id="44" name="AutoShape 65">
            <a:extLst>
              <a:ext uri="{FF2B5EF4-FFF2-40B4-BE49-F238E27FC236}">
                <a16:creationId xmlns:a16="http://schemas.microsoft.com/office/drawing/2014/main" id="{7E4CD7F3-341D-3C95-74F1-A8EC99330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466" y="899821"/>
            <a:ext cx="865421" cy="1056118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A3CCE3-DCB3-EB7D-88E8-02B78393162A}"/>
              </a:ext>
            </a:extLst>
          </p:cNvPr>
          <p:cNvSpPr/>
          <p:nvPr/>
        </p:nvSpPr>
        <p:spPr>
          <a:xfrm>
            <a:off x="-51786" y="874496"/>
            <a:ext cx="1213923" cy="377036"/>
          </a:xfrm>
          <a:prstGeom prst="rect">
            <a:avLst/>
          </a:prstGeom>
        </p:spPr>
        <p:txBody>
          <a:bodyPr wrap="squar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Corporate2</a:t>
            </a:r>
          </a:p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srgbClr val="0D274D"/>
                </a:solidFill>
              </a:rPr>
              <a:t>198.19.20.0/24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46" name="Picture 72" descr="VSS">
            <a:extLst>
              <a:ext uri="{FF2B5EF4-FFF2-40B4-BE49-F238E27FC236}">
                <a16:creationId xmlns:a16="http://schemas.microsoft.com/office/drawing/2014/main" id="{6A70C0B3-58DC-0782-5960-05A5362DA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285" y="1286860"/>
            <a:ext cx="287324" cy="31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C6C3C04-2400-5608-A9DE-9B93E19A51FE}"/>
              </a:ext>
            </a:extLst>
          </p:cNvPr>
          <p:cNvSpPr/>
          <p:nvPr/>
        </p:nvSpPr>
        <p:spPr>
          <a:xfrm>
            <a:off x="291726" y="1564894"/>
            <a:ext cx="552092" cy="372420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 err="1">
                <a:solidFill>
                  <a:srgbClr val="0D274D"/>
                </a:solidFill>
              </a:rPr>
              <a:t>vrf</a:t>
            </a:r>
            <a:r>
              <a:rPr lang="en-US" sz="700" kern="0" dirty="0">
                <a:solidFill>
                  <a:srgbClr val="0D274D"/>
                </a:solidFill>
              </a:rPr>
              <a:t>: corp2</a:t>
            </a:r>
          </a:p>
          <a:p>
            <a:pPr algn="ctr" defTabSz="684646">
              <a:lnSpc>
                <a:spcPct val="150000"/>
              </a:lnSpc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CSR2: .62</a:t>
            </a:r>
          </a:p>
        </p:txBody>
      </p:sp>
      <p:pic>
        <p:nvPicPr>
          <p:cNvPr id="6" name="Picture 72" descr="VSS">
            <a:extLst>
              <a:ext uri="{FF2B5EF4-FFF2-40B4-BE49-F238E27FC236}">
                <a16:creationId xmlns:a16="http://schemas.microsoft.com/office/drawing/2014/main" id="{8D13A50B-C954-BAAA-4DE5-80616961E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56850" y="2914611"/>
            <a:ext cx="287324" cy="31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9" name="AutoShape 4">
            <a:extLst>
              <a:ext uri="{FF2B5EF4-FFF2-40B4-BE49-F238E27FC236}">
                <a16:creationId xmlns:a16="http://schemas.microsoft.com/office/drawing/2014/main" id="{B71388CB-3A24-840E-F243-ABE7EEA2B64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411246" y="1245733"/>
            <a:ext cx="0" cy="214105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pic>
        <p:nvPicPr>
          <p:cNvPr id="61" name="Picture 72" descr="VSS">
            <a:extLst>
              <a:ext uri="{FF2B5EF4-FFF2-40B4-BE49-F238E27FC236}">
                <a16:creationId xmlns:a16="http://schemas.microsoft.com/office/drawing/2014/main" id="{7A23ABD5-4ACE-0AAE-D36F-7D2078CD9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44561" y="1399579"/>
            <a:ext cx="287324" cy="31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52F34230-25FF-4A44-82E1-EE9EBA46E236}"/>
              </a:ext>
            </a:extLst>
          </p:cNvPr>
          <p:cNvSpPr/>
          <p:nvPr/>
        </p:nvSpPr>
        <p:spPr>
          <a:xfrm>
            <a:off x="8223965" y="1644905"/>
            <a:ext cx="512018" cy="210837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>
                <a:solidFill>
                  <a:srgbClr val="0D274D"/>
                </a:solidFill>
              </a:rPr>
              <a:t>Kali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: .200</a:t>
            </a:r>
          </a:p>
        </p:txBody>
      </p:sp>
      <p:sp>
        <p:nvSpPr>
          <p:cNvPr id="70" name="AutoShape 65">
            <a:extLst>
              <a:ext uri="{FF2B5EF4-FFF2-40B4-BE49-F238E27FC236}">
                <a16:creationId xmlns:a16="http://schemas.microsoft.com/office/drawing/2014/main" id="{54699F41-390C-7ADB-47E4-BC40A8F36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003" y="3603317"/>
            <a:ext cx="1762963" cy="1212652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71" name="AutoShape 37">
            <a:extLst>
              <a:ext uri="{FF2B5EF4-FFF2-40B4-BE49-F238E27FC236}">
                <a16:creationId xmlns:a16="http://schemas.microsoft.com/office/drawing/2014/main" id="{23239FE7-9E6C-70C5-3456-D835B70F7EE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67622" y="3919784"/>
            <a:ext cx="0" cy="653107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72" name="AutoShape 10">
            <a:extLst>
              <a:ext uri="{FF2B5EF4-FFF2-40B4-BE49-F238E27FC236}">
                <a16:creationId xmlns:a16="http://schemas.microsoft.com/office/drawing/2014/main" id="{6A8F8D61-6397-830D-E9CF-851114D1FF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182939" y="4580323"/>
            <a:ext cx="1454889" cy="0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C4917D0-3194-A3E7-0582-AD061AF3719E}"/>
              </a:ext>
            </a:extLst>
          </p:cNvPr>
          <p:cNvSpPr/>
          <p:nvPr/>
        </p:nvSpPr>
        <p:spPr>
          <a:xfrm>
            <a:off x="8067585" y="3596018"/>
            <a:ext cx="709188" cy="312083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Branch3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FF82FF6C-164F-F031-530F-7AB2BBD5A2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5794" y="3634547"/>
            <a:ext cx="359940" cy="30852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E6B5651B-725D-3402-6741-D4C832A0BF7F}"/>
              </a:ext>
            </a:extLst>
          </p:cNvPr>
          <p:cNvSpPr/>
          <p:nvPr/>
        </p:nvSpPr>
        <p:spPr>
          <a:xfrm>
            <a:off x="7343115" y="4521531"/>
            <a:ext cx="1077877" cy="291821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198.60.30.0/24</a:t>
            </a:r>
          </a:p>
        </p:txBody>
      </p:sp>
      <p:cxnSp>
        <p:nvCxnSpPr>
          <p:cNvPr id="76" name="AutoShape 4">
            <a:extLst>
              <a:ext uri="{FF2B5EF4-FFF2-40B4-BE49-F238E27FC236}">
                <a16:creationId xmlns:a16="http://schemas.microsoft.com/office/drawing/2014/main" id="{A7D0F689-9A1D-501D-4F68-29FDD5618FE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91099" y="4356767"/>
            <a:ext cx="0" cy="214105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pic>
        <p:nvPicPr>
          <p:cNvPr id="77" name="Picture 72" descr="VSS">
            <a:extLst>
              <a:ext uri="{FF2B5EF4-FFF2-40B4-BE49-F238E27FC236}">
                <a16:creationId xmlns:a16="http://schemas.microsoft.com/office/drawing/2014/main" id="{036A4BA1-3FAA-1F71-CE04-E89500986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34089" y="4082361"/>
            <a:ext cx="287324" cy="31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E7D5929-BEAF-13EA-4A5C-E6C4716F647D}"/>
              </a:ext>
            </a:extLst>
          </p:cNvPr>
          <p:cNvSpPr/>
          <p:nvPr/>
        </p:nvSpPr>
        <p:spPr>
          <a:xfrm>
            <a:off x="7155061" y="3747138"/>
            <a:ext cx="614610" cy="372484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vrf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: branch3</a:t>
            </a:r>
          </a:p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CSR4: .64</a:t>
            </a:r>
          </a:p>
        </p:txBody>
      </p:sp>
      <p:cxnSp>
        <p:nvCxnSpPr>
          <p:cNvPr id="94" name="AutoShape 37">
            <a:extLst>
              <a:ext uri="{FF2B5EF4-FFF2-40B4-BE49-F238E27FC236}">
                <a16:creationId xmlns:a16="http://schemas.microsoft.com/office/drawing/2014/main" id="{50B5D307-C944-980B-AC17-DF7251B4C4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55870" y="2571750"/>
            <a:ext cx="2654133" cy="1728423"/>
          </a:xfrm>
          <a:prstGeom prst="straightConnector1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pic>
        <p:nvPicPr>
          <p:cNvPr id="107" name="Picture 72" descr="VSS">
            <a:extLst>
              <a:ext uri="{FF2B5EF4-FFF2-40B4-BE49-F238E27FC236}">
                <a16:creationId xmlns:a16="http://schemas.microsoft.com/office/drawing/2014/main" id="{88A9F1AF-62AC-CB12-757C-5B2223B51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1328" y="2088625"/>
            <a:ext cx="287324" cy="31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C2B89967-D1CA-1FB2-B5F7-1294DFDCE640}"/>
              </a:ext>
            </a:extLst>
          </p:cNvPr>
          <p:cNvSpPr/>
          <p:nvPr/>
        </p:nvSpPr>
        <p:spPr>
          <a:xfrm>
            <a:off x="280641" y="2355399"/>
            <a:ext cx="552092" cy="372420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 err="1">
                <a:solidFill>
                  <a:srgbClr val="0D274D"/>
                </a:solidFill>
              </a:rPr>
              <a:t>vrf</a:t>
            </a:r>
            <a:r>
              <a:rPr lang="en-US" sz="700" kern="0" dirty="0">
                <a:solidFill>
                  <a:srgbClr val="0D274D"/>
                </a:solidFill>
              </a:rPr>
              <a:t>: corp3</a:t>
            </a:r>
          </a:p>
          <a:p>
            <a:pPr algn="ctr" defTabSz="684646">
              <a:lnSpc>
                <a:spcPct val="150000"/>
              </a:lnSpc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CSR3: .63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7E9939A-B6EB-8493-A9F8-2FC642FB2C47}"/>
              </a:ext>
            </a:extLst>
          </p:cNvPr>
          <p:cNvSpPr/>
          <p:nvPr/>
        </p:nvSpPr>
        <p:spPr>
          <a:xfrm>
            <a:off x="-67628" y="2713432"/>
            <a:ext cx="1213923" cy="377036"/>
          </a:xfrm>
          <a:prstGeom prst="rect">
            <a:avLst/>
          </a:prstGeom>
        </p:spPr>
        <p:txBody>
          <a:bodyPr wrap="squar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Corporate3</a:t>
            </a:r>
          </a:p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srgbClr val="0D274D"/>
                </a:solidFill>
              </a:rPr>
              <a:t>198.19.30.0/24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7" name="AutoShape 65">
            <a:extLst>
              <a:ext uri="{FF2B5EF4-FFF2-40B4-BE49-F238E27FC236}">
                <a16:creationId xmlns:a16="http://schemas.microsoft.com/office/drawing/2014/main" id="{4CD59BEA-E9BE-C4AE-B81A-1142C5604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23" y="3156840"/>
            <a:ext cx="865421" cy="1151951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120" name="Picture 72" descr="VSS">
            <a:extLst>
              <a:ext uri="{FF2B5EF4-FFF2-40B4-BE49-F238E27FC236}">
                <a16:creationId xmlns:a16="http://schemas.microsoft.com/office/drawing/2014/main" id="{50116A89-4B88-053F-AAC8-0F83FE696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6751" y="3298390"/>
            <a:ext cx="287324" cy="31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3DBD1803-C716-26DC-EBF9-DC660F44C8DC}"/>
              </a:ext>
            </a:extLst>
          </p:cNvPr>
          <p:cNvSpPr/>
          <p:nvPr/>
        </p:nvSpPr>
        <p:spPr>
          <a:xfrm>
            <a:off x="294779" y="3544163"/>
            <a:ext cx="552092" cy="372484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 err="1">
                <a:solidFill>
                  <a:srgbClr val="0D274D"/>
                </a:solidFill>
              </a:rPr>
              <a:t>vrf</a:t>
            </a:r>
            <a:r>
              <a:rPr lang="en-US" sz="700" kern="0" dirty="0">
                <a:solidFill>
                  <a:srgbClr val="0D274D"/>
                </a:solidFill>
              </a:rPr>
              <a:t>: corp4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CSR4: .64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09ADCF9-322F-B465-CF74-3660CAE7BC57}"/>
              </a:ext>
            </a:extLst>
          </p:cNvPr>
          <p:cNvSpPr/>
          <p:nvPr/>
        </p:nvSpPr>
        <p:spPr>
          <a:xfrm>
            <a:off x="-58733" y="3911679"/>
            <a:ext cx="1213923" cy="377036"/>
          </a:xfrm>
          <a:prstGeom prst="rect">
            <a:avLst/>
          </a:prstGeom>
        </p:spPr>
        <p:txBody>
          <a:bodyPr wrap="squar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Corporate4</a:t>
            </a:r>
          </a:p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srgbClr val="0D274D"/>
                </a:solidFill>
              </a:rPr>
              <a:t>198.19.40.0/24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171" name="AutoShape 37">
            <a:extLst>
              <a:ext uri="{FF2B5EF4-FFF2-40B4-BE49-F238E27FC236}">
                <a16:creationId xmlns:a16="http://schemas.microsoft.com/office/drawing/2014/main" id="{115E8996-F319-5C39-1BD6-17CE00A49B3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191612" y="950597"/>
            <a:ext cx="1761144" cy="781604"/>
          </a:xfrm>
          <a:prstGeom prst="straightConnector1">
            <a:avLst/>
          </a:prstGeom>
          <a:noFill/>
          <a:ln w="38100">
            <a:solidFill>
              <a:schemeClr val="accent4">
                <a:lumMod val="75000"/>
              </a:schemeClr>
            </a:solidFill>
            <a:round/>
            <a:headEnd/>
            <a:tailEnd/>
          </a:ln>
          <a:effectLst/>
        </p:spPr>
      </p:cxnSp>
      <p:pic>
        <p:nvPicPr>
          <p:cNvPr id="3" name="Picture 2" descr="\\MV-FS\Projects\Cisco\03_Assets\Icons\Kubrick Icons\Device Icons\Device_cloud_white_3041_default_256.png">
            <a:extLst>
              <a:ext uri="{FF2B5EF4-FFF2-40B4-BE49-F238E27FC236}">
                <a16:creationId xmlns:a16="http://schemas.microsoft.com/office/drawing/2014/main" id="{18E65C57-91A5-8A31-8343-4C0BE59AD9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97" b="17197"/>
          <a:stretch/>
        </p:blipFill>
        <p:spPr bwMode="auto">
          <a:xfrm>
            <a:off x="2881036" y="1301972"/>
            <a:ext cx="3157205" cy="1811809"/>
          </a:xfrm>
          <a:prstGeom prst="rect">
            <a:avLst/>
          </a:prstGeom>
          <a:noFill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277C7EB-9171-847A-CEFB-199156DD2CB6}"/>
              </a:ext>
            </a:extLst>
          </p:cNvPr>
          <p:cNvSpPr/>
          <p:nvPr/>
        </p:nvSpPr>
        <p:spPr>
          <a:xfrm>
            <a:off x="4076077" y="1699464"/>
            <a:ext cx="966931" cy="327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F4B4D"/>
                </a:solidFill>
                <a:effectLst>
                  <a:outerShdw blurRad="38100" dist="127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charset="0"/>
                <a:ea typeface="ＭＳ Ｐゴシック" charset="0"/>
              </a:rPr>
              <a:t>Internet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4C34AC-46DE-9208-04B7-85FA9F9ACC08}"/>
              </a:ext>
            </a:extLst>
          </p:cNvPr>
          <p:cNvSpPr txBox="1"/>
          <p:nvPr/>
        </p:nvSpPr>
        <p:spPr>
          <a:xfrm>
            <a:off x="6000069" y="611138"/>
            <a:ext cx="935279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Outside_gi3_40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198.60.62.100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AC075E-C7B6-EA04-FDA5-540D654D8C5E}"/>
              </a:ext>
            </a:extLst>
          </p:cNvPr>
          <p:cNvSpPr txBox="1"/>
          <p:nvPr/>
        </p:nvSpPr>
        <p:spPr>
          <a:xfrm>
            <a:off x="6204320" y="1938264"/>
            <a:ext cx="935279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Outside_gi3_40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198.60.40.100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A2417E-09A8-4A40-A9A4-A25187A42139}"/>
              </a:ext>
            </a:extLst>
          </p:cNvPr>
          <p:cNvSpPr txBox="1"/>
          <p:nvPr/>
        </p:nvSpPr>
        <p:spPr>
          <a:xfrm>
            <a:off x="6107946" y="1279147"/>
            <a:ext cx="935279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Outside_gi4_30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198.60.162.100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FF06C9-A077-B873-6184-245AC3A85982}"/>
              </a:ext>
            </a:extLst>
          </p:cNvPr>
          <p:cNvSpPr txBox="1"/>
          <p:nvPr/>
        </p:nvSpPr>
        <p:spPr>
          <a:xfrm>
            <a:off x="6208316" y="2384988"/>
            <a:ext cx="935279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Outside_gi4_50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198.60.50.100</a:t>
            </a:r>
            <a:endParaRPr kumimoji="0" lang="en-US" sz="80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2F0321-78D2-2B9D-DDBD-1C37864CAC57}"/>
              </a:ext>
            </a:extLst>
          </p:cNvPr>
          <p:cNvSpPr txBox="1"/>
          <p:nvPr/>
        </p:nvSpPr>
        <p:spPr>
          <a:xfrm>
            <a:off x="6262441" y="4223780"/>
            <a:ext cx="935279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Outside_20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198.60.64.100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AutoShape 65">
            <a:extLst>
              <a:ext uri="{FF2B5EF4-FFF2-40B4-BE49-F238E27FC236}">
                <a16:creationId xmlns:a16="http://schemas.microsoft.com/office/drawing/2014/main" id="{F36ECB88-F11A-B836-C2A9-15645CA49A2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811083" flipH="1">
            <a:off x="4312978" y="-251848"/>
            <a:ext cx="408397" cy="6834223"/>
          </a:xfrm>
          <a:prstGeom prst="can">
            <a:avLst>
              <a:gd name="adj" fmla="val 85034"/>
            </a:avLst>
          </a:prstGeom>
          <a:solidFill>
            <a:schemeClr val="tx1">
              <a:lumMod val="25000"/>
              <a:lumOff val="75000"/>
              <a:alpha val="7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rot="10800000" vert="eaVert"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7C22D-1F66-B0E8-71B5-E23D6808149D}"/>
              </a:ext>
            </a:extLst>
          </p:cNvPr>
          <p:cNvSpPr txBox="1"/>
          <p:nvPr/>
        </p:nvSpPr>
        <p:spPr>
          <a:xfrm rot="709642">
            <a:off x="3739737" y="2940995"/>
            <a:ext cx="1482989" cy="192370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Via OSPF 198.19.40.0/24</a:t>
            </a:r>
          </a:p>
        </p:txBody>
      </p:sp>
      <p:sp>
        <p:nvSpPr>
          <p:cNvPr id="10" name="AutoShape 65">
            <a:extLst>
              <a:ext uri="{FF2B5EF4-FFF2-40B4-BE49-F238E27FC236}">
                <a16:creationId xmlns:a16="http://schemas.microsoft.com/office/drawing/2014/main" id="{FCF44C3C-8A7F-D807-56E7-BF244556463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4449004" y="-1083569"/>
            <a:ext cx="196639" cy="6444373"/>
          </a:xfrm>
          <a:prstGeom prst="can">
            <a:avLst>
              <a:gd name="adj" fmla="val 85034"/>
            </a:avLst>
          </a:prstGeom>
          <a:solidFill>
            <a:schemeClr val="tx1">
              <a:lumMod val="25000"/>
              <a:lumOff val="75000"/>
              <a:alpha val="7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rot="10800000" vert="eaVert"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3" name="AutoShape 65">
            <a:extLst>
              <a:ext uri="{FF2B5EF4-FFF2-40B4-BE49-F238E27FC236}">
                <a16:creationId xmlns:a16="http://schemas.microsoft.com/office/drawing/2014/main" id="{478FD775-A1A3-1B34-5028-65B8D488751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>
            <a:off x="4486456" y="-893333"/>
            <a:ext cx="196639" cy="6390733"/>
          </a:xfrm>
          <a:prstGeom prst="can">
            <a:avLst>
              <a:gd name="adj" fmla="val 85034"/>
            </a:avLst>
          </a:prstGeom>
          <a:solidFill>
            <a:schemeClr val="tx1">
              <a:lumMod val="25000"/>
              <a:lumOff val="75000"/>
              <a:alpha val="7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rot="10800000" vert="eaVert"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2BB7B3-E327-7516-4497-7E1DF73F3FAF}"/>
              </a:ext>
            </a:extLst>
          </p:cNvPr>
          <p:cNvSpPr txBox="1"/>
          <p:nvPr/>
        </p:nvSpPr>
        <p:spPr>
          <a:xfrm>
            <a:off x="3766708" y="1989507"/>
            <a:ext cx="1719514" cy="192370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Via EIGRP 198.19.30.0/24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626BEF-0313-B16E-CC0E-273F84420032}"/>
              </a:ext>
            </a:extLst>
          </p:cNvPr>
          <p:cNvCxnSpPr>
            <a:cxnSpLocks/>
          </p:cNvCxnSpPr>
          <p:nvPr/>
        </p:nvCxnSpPr>
        <p:spPr>
          <a:xfrm>
            <a:off x="3753212" y="2985437"/>
            <a:ext cx="1369786" cy="296046"/>
          </a:xfrm>
          <a:prstGeom prst="straightConnector1">
            <a:avLst/>
          </a:prstGeom>
          <a:ln>
            <a:solidFill>
              <a:srgbClr val="000B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AB2BDE-A227-1A48-8E3B-85F91803C8AA}"/>
              </a:ext>
            </a:extLst>
          </p:cNvPr>
          <p:cNvCxnSpPr/>
          <p:nvPr/>
        </p:nvCxnSpPr>
        <p:spPr>
          <a:xfrm>
            <a:off x="3667311" y="2190702"/>
            <a:ext cx="1469403" cy="0"/>
          </a:xfrm>
          <a:prstGeom prst="straightConnector1">
            <a:avLst/>
          </a:prstGeom>
          <a:ln>
            <a:solidFill>
              <a:srgbClr val="000B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D07E48-BB3D-A41B-4C47-54A32DEDDBFE}"/>
              </a:ext>
            </a:extLst>
          </p:cNvPr>
          <p:cNvSpPr txBox="1"/>
          <p:nvPr/>
        </p:nvSpPr>
        <p:spPr>
          <a:xfrm>
            <a:off x="3781397" y="2174957"/>
            <a:ext cx="1719514" cy="192370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Via EIGRP 198.60.20.0/24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9DF4A3-8EA4-0B5F-82F0-1697267CD6FE}"/>
              </a:ext>
            </a:extLst>
          </p:cNvPr>
          <p:cNvCxnSpPr>
            <a:cxnSpLocks/>
          </p:cNvCxnSpPr>
          <p:nvPr/>
        </p:nvCxnSpPr>
        <p:spPr>
          <a:xfrm flipV="1">
            <a:off x="3674216" y="2352294"/>
            <a:ext cx="1566199" cy="16576"/>
          </a:xfrm>
          <a:prstGeom prst="straightConnector1">
            <a:avLst/>
          </a:prstGeom>
          <a:ln>
            <a:solidFill>
              <a:srgbClr val="000B1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7079979-08AA-C58A-1609-45F890541B27}"/>
              </a:ext>
            </a:extLst>
          </p:cNvPr>
          <p:cNvSpPr txBox="1"/>
          <p:nvPr/>
        </p:nvSpPr>
        <p:spPr>
          <a:xfrm rot="709642">
            <a:off x="3672338" y="3148258"/>
            <a:ext cx="1482989" cy="192370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Via OSPF 198.60.30.0/24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1DCB2D9-6B18-1DB9-1518-BF4D47943ED2}"/>
              </a:ext>
            </a:extLst>
          </p:cNvPr>
          <p:cNvCxnSpPr>
            <a:cxnSpLocks/>
          </p:cNvCxnSpPr>
          <p:nvPr/>
        </p:nvCxnSpPr>
        <p:spPr>
          <a:xfrm>
            <a:off x="3644409" y="3140586"/>
            <a:ext cx="1504675" cy="312164"/>
          </a:xfrm>
          <a:prstGeom prst="straightConnector1">
            <a:avLst/>
          </a:prstGeom>
          <a:ln>
            <a:solidFill>
              <a:srgbClr val="000B1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5F640234-B3DC-E8E4-E4FF-889903A2CE8C}"/>
              </a:ext>
            </a:extLst>
          </p:cNvPr>
          <p:cNvSpPr/>
          <p:nvPr/>
        </p:nvSpPr>
        <p:spPr>
          <a:xfrm>
            <a:off x="6988964" y="642630"/>
            <a:ext cx="880787" cy="5525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1100" dirty="0">
              <a:solidFill>
                <a:srgbClr val="FF0000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199235C-AB4D-2820-7954-6285523D5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789" y="670637"/>
            <a:ext cx="359940" cy="30852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AADDE05-59AF-210D-A14A-6A4AB521340D}"/>
              </a:ext>
            </a:extLst>
          </p:cNvPr>
          <p:cNvSpPr txBox="1"/>
          <p:nvPr/>
        </p:nvSpPr>
        <p:spPr>
          <a:xfrm>
            <a:off x="6806323" y="646489"/>
            <a:ext cx="1085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B1F"/>
                </a:solidFill>
              </a:rPr>
              <a:t>F</a:t>
            </a:r>
            <a:r>
              <a:rPr lang="en-BR" sz="800" dirty="0">
                <a:solidFill>
                  <a:srgbClr val="000B1F"/>
                </a:solidFill>
              </a:rPr>
              <a:t>ront-door </a:t>
            </a:r>
          </a:p>
          <a:p>
            <a:pPr algn="ctr"/>
            <a:r>
              <a:rPr lang="en-BR" sz="800" dirty="0">
                <a:solidFill>
                  <a:srgbClr val="000B1F"/>
                </a:solidFill>
              </a:rPr>
              <a:t>VRF </a:t>
            </a:r>
            <a:r>
              <a:rPr lang="en-BR" sz="800" b="1" dirty="0">
                <a:solidFill>
                  <a:srgbClr val="000B1F"/>
                </a:solidFill>
              </a:rPr>
              <a:t>ext</a:t>
            </a:r>
          </a:p>
        </p:txBody>
      </p:sp>
      <p:sp>
        <p:nvSpPr>
          <p:cNvPr id="19" name="AutoShape 65">
            <a:extLst>
              <a:ext uri="{FF2B5EF4-FFF2-40B4-BE49-F238E27FC236}">
                <a16:creationId xmlns:a16="http://schemas.microsoft.com/office/drawing/2014/main" id="{BA003457-1171-7D2F-6862-28629F8C439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5603585" flipH="1">
            <a:off x="4424767" y="-1959304"/>
            <a:ext cx="234815" cy="6587102"/>
          </a:xfrm>
          <a:prstGeom prst="can">
            <a:avLst>
              <a:gd name="adj" fmla="val 85034"/>
            </a:avLst>
          </a:prstGeom>
          <a:solidFill>
            <a:schemeClr val="tx1">
              <a:lumMod val="25000"/>
              <a:lumOff val="75000"/>
              <a:alpha val="7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rot="10800000" vert="eaVert"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2" name="AutoShape 65">
            <a:extLst>
              <a:ext uri="{FF2B5EF4-FFF2-40B4-BE49-F238E27FC236}">
                <a16:creationId xmlns:a16="http://schemas.microsoft.com/office/drawing/2014/main" id="{1EE57461-930C-C484-F650-755EB6815C6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5603585" flipH="1">
            <a:off x="4515012" y="-1732910"/>
            <a:ext cx="221105" cy="6449381"/>
          </a:xfrm>
          <a:prstGeom prst="can">
            <a:avLst>
              <a:gd name="adj" fmla="val 85034"/>
            </a:avLst>
          </a:prstGeom>
          <a:solidFill>
            <a:schemeClr val="tx1">
              <a:lumMod val="25000"/>
              <a:lumOff val="75000"/>
              <a:alpha val="7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rot="10800000" vert="eaVert"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A01634-A7C3-AADE-44D2-52F3455678D6}"/>
              </a:ext>
            </a:extLst>
          </p:cNvPr>
          <p:cNvSpPr txBox="1"/>
          <p:nvPr/>
        </p:nvSpPr>
        <p:spPr>
          <a:xfrm rot="21191202">
            <a:off x="4084571" y="1184396"/>
            <a:ext cx="826296" cy="192370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Default BGP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089EE4-C481-6220-509C-5565F31ECA64}"/>
              </a:ext>
            </a:extLst>
          </p:cNvPr>
          <p:cNvCxnSpPr>
            <a:cxnSpLocks/>
          </p:cNvCxnSpPr>
          <p:nvPr/>
        </p:nvCxnSpPr>
        <p:spPr>
          <a:xfrm flipV="1">
            <a:off x="3710000" y="1239002"/>
            <a:ext cx="1545538" cy="220018"/>
          </a:xfrm>
          <a:prstGeom prst="straightConnector1">
            <a:avLst/>
          </a:prstGeom>
          <a:ln>
            <a:solidFill>
              <a:srgbClr val="000B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50414E6-B8E6-1A94-3D43-B5D3D50E1C01}"/>
              </a:ext>
            </a:extLst>
          </p:cNvPr>
          <p:cNvSpPr txBox="1"/>
          <p:nvPr/>
        </p:nvSpPr>
        <p:spPr>
          <a:xfrm rot="21061149">
            <a:off x="4076610" y="1345083"/>
            <a:ext cx="1127431" cy="192370"/>
          </a:xfrm>
          <a:prstGeom prst="rect">
            <a:avLst/>
          </a:prstGeom>
          <a:noFill/>
          <a:ln>
            <a:noFill/>
          </a:ln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BGP 198.19.11.0/24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652065-A55E-823E-7A80-B5373DA7DA4A}"/>
              </a:ext>
            </a:extLst>
          </p:cNvPr>
          <p:cNvCxnSpPr>
            <a:cxnSpLocks/>
          </p:cNvCxnSpPr>
          <p:nvPr/>
        </p:nvCxnSpPr>
        <p:spPr>
          <a:xfrm flipV="1">
            <a:off x="3779780" y="1429958"/>
            <a:ext cx="1545538" cy="220018"/>
          </a:xfrm>
          <a:prstGeom prst="straightConnector1">
            <a:avLst/>
          </a:prstGeom>
          <a:ln>
            <a:solidFill>
              <a:srgbClr val="000B1F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66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xit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xit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2" presetClass="exit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22" presetClass="exit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33" grpId="0" animBg="1"/>
      <p:bldP spid="19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65">
            <a:extLst>
              <a:ext uri="{FF2B5EF4-FFF2-40B4-BE49-F238E27FC236}">
                <a16:creationId xmlns:a16="http://schemas.microsoft.com/office/drawing/2014/main" id="{8FCE04C1-A644-569C-1554-471F2784F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1781" y="1978822"/>
            <a:ext cx="1762963" cy="1346172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10" name="AutoShape 4">
            <a:extLst>
              <a:ext uri="{FF2B5EF4-FFF2-40B4-BE49-F238E27FC236}">
                <a16:creationId xmlns:a16="http://schemas.microsoft.com/office/drawing/2014/main" id="{3EC70172-12D7-DA77-3F37-9D29C7DB684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38603" y="4205515"/>
            <a:ext cx="752431" cy="2471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166" name="AutoShape 4">
            <a:extLst>
              <a:ext uri="{FF2B5EF4-FFF2-40B4-BE49-F238E27FC236}">
                <a16:creationId xmlns:a16="http://schemas.microsoft.com/office/drawing/2014/main" id="{A2EDA8C4-48A1-2EAF-D6B2-CD60A4DF41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29597" y="854502"/>
            <a:ext cx="752431" cy="2471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165" name="AutoShape 37">
            <a:extLst>
              <a:ext uri="{FF2B5EF4-FFF2-40B4-BE49-F238E27FC236}">
                <a16:creationId xmlns:a16="http://schemas.microsoft.com/office/drawing/2014/main" id="{BD2A6D7D-C008-0A2C-E6EA-A8C1C170D1E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43196" y="846426"/>
            <a:ext cx="0" cy="1461608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118" name="AutoShape 37">
            <a:extLst>
              <a:ext uri="{FF2B5EF4-FFF2-40B4-BE49-F238E27FC236}">
                <a16:creationId xmlns:a16="http://schemas.microsoft.com/office/drawing/2014/main" id="{992EB103-2797-2C25-58FB-0AE89B7D719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47855" y="2308034"/>
            <a:ext cx="0" cy="1104508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106" name="AutoShape 65">
            <a:extLst>
              <a:ext uri="{FF2B5EF4-FFF2-40B4-BE49-F238E27FC236}">
                <a16:creationId xmlns:a16="http://schemas.microsoft.com/office/drawing/2014/main" id="{0CFBC0D7-15C5-7E20-7B09-BA12FE05B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16" y="2496285"/>
            <a:ext cx="865421" cy="1461608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104" name="AutoShape 37">
            <a:extLst>
              <a:ext uri="{FF2B5EF4-FFF2-40B4-BE49-F238E27FC236}">
                <a16:creationId xmlns:a16="http://schemas.microsoft.com/office/drawing/2014/main" id="{CCDEE054-112D-303C-03B7-645D5E23559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919962" y="2036281"/>
            <a:ext cx="14205" cy="2173362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92" name="AutoShape 37">
            <a:extLst>
              <a:ext uri="{FF2B5EF4-FFF2-40B4-BE49-F238E27FC236}">
                <a16:creationId xmlns:a16="http://schemas.microsoft.com/office/drawing/2014/main" id="{B019DBD0-8F31-7FF7-4D2A-4C61BD521A6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35061" y="2405898"/>
            <a:ext cx="0" cy="1092992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17" name="AutoShape 65">
            <a:extLst>
              <a:ext uri="{FF2B5EF4-FFF2-40B4-BE49-F238E27FC236}">
                <a16:creationId xmlns:a16="http://schemas.microsoft.com/office/drawing/2014/main" id="{FE211EDF-1CFD-D806-5A1E-99FEDEB15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998" y="639407"/>
            <a:ext cx="1762963" cy="1212652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87" name="AutoShape 37">
            <a:extLst>
              <a:ext uri="{FF2B5EF4-FFF2-40B4-BE49-F238E27FC236}">
                <a16:creationId xmlns:a16="http://schemas.microsoft.com/office/drawing/2014/main" id="{44F278A1-B651-1468-5D24-E8FFB879ACE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275799" y="2219178"/>
            <a:ext cx="2705982" cy="15378"/>
          </a:xfrm>
          <a:prstGeom prst="straightConnector1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65443E4-F0B6-AFE5-B03C-5484BC2FD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23" y="-84341"/>
            <a:ext cx="8345488" cy="731837"/>
          </a:xfrm>
        </p:spPr>
        <p:txBody>
          <a:bodyPr/>
          <a:lstStyle/>
          <a:p>
            <a:r>
              <a:rPr lang="en-US" dirty="0"/>
              <a:t>Lab Physical Topology</a:t>
            </a:r>
          </a:p>
        </p:txBody>
      </p:sp>
      <p:cxnSp>
        <p:nvCxnSpPr>
          <p:cNvPr id="4" name="AutoShape 4">
            <a:extLst>
              <a:ext uri="{FF2B5EF4-FFF2-40B4-BE49-F238E27FC236}">
                <a16:creationId xmlns:a16="http://schemas.microsoft.com/office/drawing/2014/main" id="{EDA00076-0370-36E3-BE40-16BD0781D96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99815" y="2326750"/>
            <a:ext cx="0" cy="514094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7" name="AutoShape 4">
            <a:extLst>
              <a:ext uri="{FF2B5EF4-FFF2-40B4-BE49-F238E27FC236}">
                <a16:creationId xmlns:a16="http://schemas.microsoft.com/office/drawing/2014/main" id="{98A20278-B0D0-7F68-B0F8-2E1FA4C4833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70247" y="1835139"/>
            <a:ext cx="1923174" cy="8502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15" name="AutoShape 37">
            <a:extLst>
              <a:ext uri="{FF2B5EF4-FFF2-40B4-BE49-F238E27FC236}">
                <a16:creationId xmlns:a16="http://schemas.microsoft.com/office/drawing/2014/main" id="{0FF9B33F-0F8D-B2A7-B9B4-0B2C5E0F521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18617" y="955874"/>
            <a:ext cx="0" cy="281177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16" name="AutoShape 10">
            <a:extLst>
              <a:ext uri="{FF2B5EF4-FFF2-40B4-BE49-F238E27FC236}">
                <a16:creationId xmlns:a16="http://schemas.microsoft.com/office/drawing/2014/main" id="{1CB4240E-DAEC-EB55-0C91-CA6B28E94B9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869752" y="1245733"/>
            <a:ext cx="719071" cy="0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F103564-BAF5-6A90-0444-E9E29C757D9B}"/>
              </a:ext>
            </a:extLst>
          </p:cNvPr>
          <p:cNvSpPr/>
          <p:nvPr/>
        </p:nvSpPr>
        <p:spPr>
          <a:xfrm>
            <a:off x="8057999" y="634432"/>
            <a:ext cx="709187" cy="312019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0D274D"/>
                </a:solidFill>
              </a:rPr>
              <a:t>Branch1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C7B9E6-8DA1-4C9E-78FF-C49BFA299599}"/>
              </a:ext>
            </a:extLst>
          </p:cNvPr>
          <p:cNvSpPr/>
          <p:nvPr/>
        </p:nvSpPr>
        <p:spPr>
          <a:xfrm>
            <a:off x="838793" y="1241676"/>
            <a:ext cx="834872" cy="407814"/>
          </a:xfrm>
          <a:prstGeom prst="rect">
            <a:avLst/>
          </a:prstGeom>
        </p:spPr>
        <p:txBody>
          <a:bodyPr wrap="squar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FTD </a:t>
            </a:r>
          </a:p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Hub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F05A86-D20F-BAF3-93ED-5F6E77CAD81A}"/>
              </a:ext>
            </a:extLst>
          </p:cNvPr>
          <p:cNvSpPr txBox="1"/>
          <p:nvPr/>
        </p:nvSpPr>
        <p:spPr>
          <a:xfrm>
            <a:off x="5383723" y="2036281"/>
            <a:ext cx="935279" cy="19237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198.60.40.0/24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53" name="AutoShape 4">
            <a:extLst>
              <a:ext uri="{FF2B5EF4-FFF2-40B4-BE49-F238E27FC236}">
                <a16:creationId xmlns:a16="http://schemas.microsoft.com/office/drawing/2014/main" id="{2E81C576-1FAD-D950-E0DD-B446EAD2FD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82520" y="2517551"/>
            <a:ext cx="1977669" cy="20235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8CD198D-AEEA-D79B-6412-928D31C7C335}"/>
              </a:ext>
            </a:extLst>
          </p:cNvPr>
          <p:cNvSpPr txBox="1"/>
          <p:nvPr/>
        </p:nvSpPr>
        <p:spPr>
          <a:xfrm>
            <a:off x="1953244" y="2583797"/>
            <a:ext cx="1105977" cy="22314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D274D"/>
                </a:solidFill>
              </a:rPr>
              <a:t>198.18.128.0/19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80" name="AutoShape 37">
            <a:extLst>
              <a:ext uri="{FF2B5EF4-FFF2-40B4-BE49-F238E27FC236}">
                <a16:creationId xmlns:a16="http://schemas.microsoft.com/office/drawing/2014/main" id="{F2B92630-1237-767D-BC48-235AD42FE28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93697" y="751290"/>
            <a:ext cx="1660564" cy="1636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83" name="AutoShape 37">
            <a:extLst>
              <a:ext uri="{FF2B5EF4-FFF2-40B4-BE49-F238E27FC236}">
                <a16:creationId xmlns:a16="http://schemas.microsoft.com/office/drawing/2014/main" id="{2FEC233F-27A0-9DC8-73C5-88B7DC22AF6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324972" y="2374823"/>
            <a:ext cx="2654133" cy="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39" name="AutoShape 37">
            <a:extLst>
              <a:ext uri="{FF2B5EF4-FFF2-40B4-BE49-F238E27FC236}">
                <a16:creationId xmlns:a16="http://schemas.microsoft.com/office/drawing/2014/main" id="{EC3A4EE2-5310-D917-FC18-01C49B03EE2A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7749921" y="2411222"/>
            <a:ext cx="332528" cy="4864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40" name="AutoShape 10">
            <a:extLst>
              <a:ext uri="{FF2B5EF4-FFF2-40B4-BE49-F238E27FC236}">
                <a16:creationId xmlns:a16="http://schemas.microsoft.com/office/drawing/2014/main" id="{915DCB13-2939-0666-D8E6-571BB89C5D2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133934" y="2587350"/>
            <a:ext cx="1454889" cy="0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AFE8DF8-FF06-AF75-3A2E-254C294B0D94}"/>
              </a:ext>
            </a:extLst>
          </p:cNvPr>
          <p:cNvSpPr/>
          <p:nvPr/>
        </p:nvSpPr>
        <p:spPr>
          <a:xfrm>
            <a:off x="8050320" y="2016171"/>
            <a:ext cx="709187" cy="312019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Branch2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4DC1B59-EE15-B7EF-019D-099B00BD7A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789" y="2042933"/>
            <a:ext cx="359940" cy="308520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DA68480D-B759-57D6-CB9B-14ACA03A7506}"/>
              </a:ext>
            </a:extLst>
          </p:cNvPr>
          <p:cNvSpPr txBox="1"/>
          <p:nvPr/>
        </p:nvSpPr>
        <p:spPr>
          <a:xfrm>
            <a:off x="5373289" y="2365379"/>
            <a:ext cx="935279" cy="19237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198.60.50.0/24</a:t>
            </a:r>
            <a:endParaRPr kumimoji="0" lang="en-US" sz="80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56D30C6-E4BA-A869-7994-31BE87CFAF23}"/>
              </a:ext>
            </a:extLst>
          </p:cNvPr>
          <p:cNvSpPr/>
          <p:nvPr/>
        </p:nvSpPr>
        <p:spPr>
          <a:xfrm>
            <a:off x="7139599" y="1554350"/>
            <a:ext cx="1077877" cy="291821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198.19.11.0/24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556D613-A011-72ED-671A-90BDD4D95326}"/>
              </a:ext>
            </a:extLst>
          </p:cNvPr>
          <p:cNvSpPr/>
          <p:nvPr/>
        </p:nvSpPr>
        <p:spPr>
          <a:xfrm>
            <a:off x="7206853" y="2523309"/>
            <a:ext cx="1077877" cy="291821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198.60.20.0/24</a:t>
            </a:r>
          </a:p>
        </p:txBody>
      </p:sp>
      <p:pic>
        <p:nvPicPr>
          <p:cNvPr id="30" name="Picture 72" descr="VSS">
            <a:extLst>
              <a:ext uri="{FF2B5EF4-FFF2-40B4-BE49-F238E27FC236}">
                <a16:creationId xmlns:a16="http://schemas.microsoft.com/office/drawing/2014/main" id="{D92EDA26-80D3-0D21-B9F9-8EBC5C0A7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6687" y="1649488"/>
            <a:ext cx="1202276" cy="1320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76902A-36CF-77AD-6E7C-A95C4EBAB4EE}"/>
              </a:ext>
            </a:extLst>
          </p:cNvPr>
          <p:cNvSpPr txBox="1"/>
          <p:nvPr/>
        </p:nvSpPr>
        <p:spPr>
          <a:xfrm>
            <a:off x="3777462" y="1474433"/>
            <a:ext cx="483747" cy="19237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9CEDB6-E08F-2F82-581A-5D5133B014C5}"/>
              </a:ext>
            </a:extLst>
          </p:cNvPr>
          <p:cNvSpPr/>
          <p:nvPr/>
        </p:nvSpPr>
        <p:spPr>
          <a:xfrm>
            <a:off x="7699118" y="2901950"/>
            <a:ext cx="614610" cy="372484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>
                <a:solidFill>
                  <a:srgbClr val="0D274D"/>
                </a:solidFill>
              </a:rPr>
              <a:t>v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rf: branch2</a:t>
            </a:r>
          </a:p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CSR1: .61</a:t>
            </a:r>
          </a:p>
        </p:txBody>
      </p:sp>
      <p:cxnSp>
        <p:nvCxnSpPr>
          <p:cNvPr id="9" name="AutoShape 4">
            <a:extLst>
              <a:ext uri="{FF2B5EF4-FFF2-40B4-BE49-F238E27FC236}">
                <a16:creationId xmlns:a16="http://schemas.microsoft.com/office/drawing/2014/main" id="{004422C8-FC00-6690-5632-3B2F8BFFBB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411246" y="2594783"/>
            <a:ext cx="0" cy="313757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4C075D-B388-B085-4032-E7EA059C063F}"/>
              </a:ext>
            </a:extLst>
          </p:cNvPr>
          <p:cNvSpPr txBox="1"/>
          <p:nvPr/>
        </p:nvSpPr>
        <p:spPr>
          <a:xfrm>
            <a:off x="1961098" y="1859756"/>
            <a:ext cx="997621" cy="22314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D274D"/>
                </a:solidFill>
              </a:rPr>
              <a:t>198.19.10.0/24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14" name="AutoShape 4">
            <a:extLst>
              <a:ext uri="{FF2B5EF4-FFF2-40B4-BE49-F238E27FC236}">
                <a16:creationId xmlns:a16="http://schemas.microsoft.com/office/drawing/2014/main" id="{23A62DF9-9219-340D-3F75-23D40909737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54133" y="1484799"/>
            <a:ext cx="0" cy="514094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D988A10-8BD5-47F6-F5AC-993D86ADA8F9}"/>
              </a:ext>
            </a:extLst>
          </p:cNvPr>
          <p:cNvSpPr txBox="1"/>
          <p:nvPr/>
        </p:nvSpPr>
        <p:spPr>
          <a:xfrm>
            <a:off x="2813814" y="2308034"/>
            <a:ext cx="625609" cy="22314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D274D"/>
                </a:solidFill>
              </a:rPr>
              <a:t>.133.60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22F194-0F8D-7C8E-6A78-B3C825581775}"/>
              </a:ext>
            </a:extLst>
          </p:cNvPr>
          <p:cNvSpPr txBox="1"/>
          <p:nvPr/>
        </p:nvSpPr>
        <p:spPr>
          <a:xfrm>
            <a:off x="3031211" y="1583857"/>
            <a:ext cx="408212" cy="22314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D274D"/>
                </a:solidFill>
              </a:rPr>
              <a:t>.60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DEC450A-7713-8F99-A805-0F8A2206E9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392" y="1790991"/>
            <a:ext cx="871263" cy="74679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D4EE4B7-B196-84BC-71D8-B30529CA36DF}"/>
              </a:ext>
            </a:extLst>
          </p:cNvPr>
          <p:cNvSpPr txBox="1"/>
          <p:nvPr/>
        </p:nvSpPr>
        <p:spPr>
          <a:xfrm>
            <a:off x="1550027" y="1878221"/>
            <a:ext cx="408212" cy="22314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D274D"/>
                </a:solidFill>
              </a:rPr>
              <a:t>.1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004800-3B63-0AAA-8A0C-B1FCFC059810}"/>
              </a:ext>
            </a:extLst>
          </p:cNvPr>
          <p:cNvSpPr txBox="1"/>
          <p:nvPr/>
        </p:nvSpPr>
        <p:spPr>
          <a:xfrm>
            <a:off x="1602539" y="2236401"/>
            <a:ext cx="625609" cy="22314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D274D"/>
                </a:solidFill>
              </a:rPr>
              <a:t>.133.81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4" name="AutoShape 65">
            <a:extLst>
              <a:ext uri="{FF2B5EF4-FFF2-40B4-BE49-F238E27FC236}">
                <a16:creationId xmlns:a16="http://schemas.microsoft.com/office/drawing/2014/main" id="{7E4CD7F3-341D-3C95-74F1-A8EC99330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238" y="799657"/>
            <a:ext cx="865421" cy="1733957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A3CCE3-DCB3-EB7D-88E8-02B78393162A}"/>
              </a:ext>
            </a:extLst>
          </p:cNvPr>
          <p:cNvSpPr/>
          <p:nvPr/>
        </p:nvSpPr>
        <p:spPr>
          <a:xfrm>
            <a:off x="-34014" y="774333"/>
            <a:ext cx="1213923" cy="377036"/>
          </a:xfrm>
          <a:prstGeom prst="rect">
            <a:avLst/>
          </a:prstGeom>
        </p:spPr>
        <p:txBody>
          <a:bodyPr wrap="squar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Corporate2</a:t>
            </a:r>
          </a:p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srgbClr val="0D274D"/>
                </a:solidFill>
              </a:rPr>
              <a:t>198.19.20.0/24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46" name="Picture 72" descr="VSS">
            <a:extLst>
              <a:ext uri="{FF2B5EF4-FFF2-40B4-BE49-F238E27FC236}">
                <a16:creationId xmlns:a16="http://schemas.microsoft.com/office/drawing/2014/main" id="{6A70C0B3-58DC-0782-5960-05A5362DA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057" y="1213856"/>
            <a:ext cx="287324" cy="31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C6C3C04-2400-5608-A9DE-9B93E19A51FE}"/>
              </a:ext>
            </a:extLst>
          </p:cNvPr>
          <p:cNvSpPr/>
          <p:nvPr/>
        </p:nvSpPr>
        <p:spPr>
          <a:xfrm>
            <a:off x="309498" y="1455678"/>
            <a:ext cx="552092" cy="372420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>
                <a:solidFill>
                  <a:srgbClr val="0D274D"/>
                </a:solidFill>
              </a:rPr>
              <a:t>v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rf: corp2</a:t>
            </a:r>
          </a:p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CSR2: .62</a:t>
            </a:r>
          </a:p>
        </p:txBody>
      </p:sp>
      <p:cxnSp>
        <p:nvCxnSpPr>
          <p:cNvPr id="52" name="AutoShape 4">
            <a:extLst>
              <a:ext uri="{FF2B5EF4-FFF2-40B4-BE49-F238E27FC236}">
                <a16:creationId xmlns:a16="http://schemas.microsoft.com/office/drawing/2014/main" id="{CE5943DC-CC46-AA40-81C6-507EB6F8D5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9498" y="2164389"/>
            <a:ext cx="477894" cy="0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57" name="AutoShape 4">
            <a:extLst>
              <a:ext uri="{FF2B5EF4-FFF2-40B4-BE49-F238E27FC236}">
                <a16:creationId xmlns:a16="http://schemas.microsoft.com/office/drawing/2014/main" id="{B0524308-2448-EC6C-D12D-D6CD78B107E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00274" y="1828098"/>
            <a:ext cx="0" cy="329055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pic>
        <p:nvPicPr>
          <p:cNvPr id="6" name="Picture 72" descr="VSS">
            <a:extLst>
              <a:ext uri="{FF2B5EF4-FFF2-40B4-BE49-F238E27FC236}">
                <a16:creationId xmlns:a16="http://schemas.microsoft.com/office/drawing/2014/main" id="{8D13A50B-C954-BAAA-4DE5-80616961E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56850" y="2923662"/>
            <a:ext cx="287324" cy="31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9" name="AutoShape 4">
            <a:extLst>
              <a:ext uri="{FF2B5EF4-FFF2-40B4-BE49-F238E27FC236}">
                <a16:creationId xmlns:a16="http://schemas.microsoft.com/office/drawing/2014/main" id="{B71388CB-3A24-840E-F243-ABE7EEA2B64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411246" y="1245733"/>
            <a:ext cx="0" cy="214105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pic>
        <p:nvPicPr>
          <p:cNvPr id="61" name="Picture 72" descr="VSS">
            <a:extLst>
              <a:ext uri="{FF2B5EF4-FFF2-40B4-BE49-F238E27FC236}">
                <a16:creationId xmlns:a16="http://schemas.microsoft.com/office/drawing/2014/main" id="{7A23ABD5-4ACE-0AAE-D36F-7D2078CD9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44561" y="1399579"/>
            <a:ext cx="287324" cy="31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52F34230-25FF-4A44-82E1-EE9EBA46E236}"/>
              </a:ext>
            </a:extLst>
          </p:cNvPr>
          <p:cNvSpPr/>
          <p:nvPr/>
        </p:nvSpPr>
        <p:spPr>
          <a:xfrm>
            <a:off x="8235988" y="1644873"/>
            <a:ext cx="487973" cy="210902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PC: .200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5A7422-F3DB-FC9E-E580-4E4ACCA0709A}"/>
              </a:ext>
            </a:extLst>
          </p:cNvPr>
          <p:cNvSpPr txBox="1"/>
          <p:nvPr/>
        </p:nvSpPr>
        <p:spPr>
          <a:xfrm>
            <a:off x="6502224" y="2025967"/>
            <a:ext cx="467828" cy="20775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0D274D"/>
                </a:solidFill>
              </a:rPr>
              <a:t>.100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D9D056A-972F-0D29-5FD2-67E2FEE02E2C}"/>
              </a:ext>
            </a:extLst>
          </p:cNvPr>
          <p:cNvSpPr txBox="1"/>
          <p:nvPr/>
        </p:nvSpPr>
        <p:spPr>
          <a:xfrm>
            <a:off x="6515533" y="2354761"/>
            <a:ext cx="463572" cy="20775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0D274D"/>
                </a:solidFill>
              </a:rPr>
              <a:t>.100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630C158-E7E9-59A8-11FF-46E74BAD063C}"/>
              </a:ext>
            </a:extLst>
          </p:cNvPr>
          <p:cNvSpPr txBox="1"/>
          <p:nvPr/>
        </p:nvSpPr>
        <p:spPr>
          <a:xfrm>
            <a:off x="4547361" y="2023658"/>
            <a:ext cx="357461" cy="19237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.1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58546B-A3EB-DEAC-64D6-08D5FA912471}"/>
              </a:ext>
            </a:extLst>
          </p:cNvPr>
          <p:cNvSpPr txBox="1"/>
          <p:nvPr/>
        </p:nvSpPr>
        <p:spPr>
          <a:xfrm>
            <a:off x="4542279" y="2360199"/>
            <a:ext cx="357461" cy="19237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.1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388FE98-0448-DDA0-B51A-065C1BD5151B}"/>
              </a:ext>
            </a:extLst>
          </p:cNvPr>
          <p:cNvSpPr txBox="1"/>
          <p:nvPr/>
        </p:nvSpPr>
        <p:spPr>
          <a:xfrm>
            <a:off x="6308569" y="1237051"/>
            <a:ext cx="652430" cy="20775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0D274D"/>
                </a:solidFill>
              </a:rPr>
              <a:t>.100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0" name="AutoShape 65">
            <a:extLst>
              <a:ext uri="{FF2B5EF4-FFF2-40B4-BE49-F238E27FC236}">
                <a16:creationId xmlns:a16="http://schemas.microsoft.com/office/drawing/2014/main" id="{54699F41-390C-7ADB-47E4-BC40A8F36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003" y="3603317"/>
            <a:ext cx="1762963" cy="1212652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71" name="AutoShape 37">
            <a:extLst>
              <a:ext uri="{FF2B5EF4-FFF2-40B4-BE49-F238E27FC236}">
                <a16:creationId xmlns:a16="http://schemas.microsoft.com/office/drawing/2014/main" id="{23239FE7-9E6C-70C5-3456-D835B70F7EE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67622" y="3919784"/>
            <a:ext cx="0" cy="653107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72" name="AutoShape 10">
            <a:extLst>
              <a:ext uri="{FF2B5EF4-FFF2-40B4-BE49-F238E27FC236}">
                <a16:creationId xmlns:a16="http://schemas.microsoft.com/office/drawing/2014/main" id="{6A8F8D61-6397-830D-E9CF-851114D1FF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182939" y="4580323"/>
            <a:ext cx="1454889" cy="0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C4917D0-3194-A3E7-0582-AD061AF3719E}"/>
              </a:ext>
            </a:extLst>
          </p:cNvPr>
          <p:cNvSpPr/>
          <p:nvPr/>
        </p:nvSpPr>
        <p:spPr>
          <a:xfrm>
            <a:off x="8089756" y="3600616"/>
            <a:ext cx="709188" cy="312083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Branch3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FF82FF6C-164F-F031-530F-7AB2BBD5A2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5794" y="3634547"/>
            <a:ext cx="359940" cy="30852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E6B5651B-725D-3402-6741-D4C832A0BF7F}"/>
              </a:ext>
            </a:extLst>
          </p:cNvPr>
          <p:cNvSpPr/>
          <p:nvPr/>
        </p:nvSpPr>
        <p:spPr>
          <a:xfrm>
            <a:off x="7343115" y="4521531"/>
            <a:ext cx="1077877" cy="291821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198.60.30.0/24</a:t>
            </a:r>
          </a:p>
        </p:txBody>
      </p:sp>
      <p:cxnSp>
        <p:nvCxnSpPr>
          <p:cNvPr id="76" name="AutoShape 4">
            <a:extLst>
              <a:ext uri="{FF2B5EF4-FFF2-40B4-BE49-F238E27FC236}">
                <a16:creationId xmlns:a16="http://schemas.microsoft.com/office/drawing/2014/main" id="{A7D0F689-9A1D-501D-4F68-29FDD5618FE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456190" y="4359873"/>
            <a:ext cx="0" cy="214105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pic>
        <p:nvPicPr>
          <p:cNvPr id="77" name="Picture 72" descr="VSS">
            <a:extLst>
              <a:ext uri="{FF2B5EF4-FFF2-40B4-BE49-F238E27FC236}">
                <a16:creationId xmlns:a16="http://schemas.microsoft.com/office/drawing/2014/main" id="{036A4BA1-3FAA-1F71-CE04-E89500986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99180" y="4085467"/>
            <a:ext cx="287324" cy="31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E7D5929-BEAF-13EA-4A5C-E6C4716F647D}"/>
              </a:ext>
            </a:extLst>
          </p:cNvPr>
          <p:cNvSpPr/>
          <p:nvPr/>
        </p:nvSpPr>
        <p:spPr>
          <a:xfrm>
            <a:off x="7120152" y="3750244"/>
            <a:ext cx="614610" cy="372484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 err="1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vrf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: branch3</a:t>
            </a:r>
          </a:p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CSR4: .64</a:t>
            </a:r>
          </a:p>
        </p:txBody>
      </p:sp>
      <p:cxnSp>
        <p:nvCxnSpPr>
          <p:cNvPr id="94" name="AutoShape 37">
            <a:extLst>
              <a:ext uri="{FF2B5EF4-FFF2-40B4-BE49-F238E27FC236}">
                <a16:creationId xmlns:a16="http://schemas.microsoft.com/office/drawing/2014/main" id="{50B5D307-C944-980B-AC17-DF7251B4C42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23902" y="4300173"/>
            <a:ext cx="1786101" cy="5008"/>
          </a:xfrm>
          <a:prstGeom prst="straightConnector1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1AD5FC08-1CC9-2F47-610C-BE864F5FF159}"/>
              </a:ext>
            </a:extLst>
          </p:cNvPr>
          <p:cNvSpPr txBox="1"/>
          <p:nvPr/>
        </p:nvSpPr>
        <p:spPr>
          <a:xfrm>
            <a:off x="6636526" y="4275283"/>
            <a:ext cx="408212" cy="22314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D274D"/>
                </a:solidFill>
              </a:rPr>
              <a:t>.100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101" name="Picture 72" descr="VSS">
            <a:extLst>
              <a:ext uri="{FF2B5EF4-FFF2-40B4-BE49-F238E27FC236}">
                <a16:creationId xmlns:a16="http://schemas.microsoft.com/office/drawing/2014/main" id="{7113C7EC-4460-350D-4BB6-AF7DA7A5C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20221" y="3767231"/>
            <a:ext cx="715939" cy="7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" name="Picture 72" descr="VSS">
            <a:extLst>
              <a:ext uri="{FF2B5EF4-FFF2-40B4-BE49-F238E27FC236}">
                <a16:creationId xmlns:a16="http://schemas.microsoft.com/office/drawing/2014/main" id="{88A9F1AF-62AC-CB12-757C-5B2223B51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35" y="2629828"/>
            <a:ext cx="287324" cy="31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C2B89967-D1CA-1FB2-B5F7-1294DFDCE640}"/>
              </a:ext>
            </a:extLst>
          </p:cNvPr>
          <p:cNvSpPr/>
          <p:nvPr/>
        </p:nvSpPr>
        <p:spPr>
          <a:xfrm>
            <a:off x="316976" y="2889760"/>
            <a:ext cx="552092" cy="372420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>
                <a:solidFill>
                  <a:srgbClr val="0D274D"/>
                </a:solidFill>
              </a:rPr>
              <a:t>v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rf: corp3</a:t>
            </a:r>
          </a:p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CSR3: .63</a:t>
            </a:r>
          </a:p>
        </p:txBody>
      </p:sp>
      <p:cxnSp>
        <p:nvCxnSpPr>
          <p:cNvPr id="112" name="AutoShape 4">
            <a:extLst>
              <a:ext uri="{FF2B5EF4-FFF2-40B4-BE49-F238E27FC236}">
                <a16:creationId xmlns:a16="http://schemas.microsoft.com/office/drawing/2014/main" id="{3D614EAE-312D-F144-21F8-8CB9A7B2D2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9498" y="3500791"/>
            <a:ext cx="725563" cy="0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114" name="AutoShape 4">
            <a:extLst>
              <a:ext uri="{FF2B5EF4-FFF2-40B4-BE49-F238E27FC236}">
                <a16:creationId xmlns:a16="http://schemas.microsoft.com/office/drawing/2014/main" id="{617C4802-BE74-5BF7-55E9-174A0C520CD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10564" y="3274434"/>
            <a:ext cx="0" cy="224456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7E9939A-B6EB-8493-A9F8-2FC642FB2C47}"/>
              </a:ext>
            </a:extLst>
          </p:cNvPr>
          <p:cNvSpPr/>
          <p:nvPr/>
        </p:nvSpPr>
        <p:spPr>
          <a:xfrm>
            <a:off x="-13940" y="3560780"/>
            <a:ext cx="1213923" cy="377036"/>
          </a:xfrm>
          <a:prstGeom prst="rect">
            <a:avLst/>
          </a:prstGeom>
        </p:spPr>
        <p:txBody>
          <a:bodyPr wrap="squar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Corporate3</a:t>
            </a:r>
          </a:p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srgbClr val="0D274D"/>
                </a:solidFill>
              </a:rPr>
              <a:t>198.19.30.0/24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7" name="AutoShape 65">
            <a:extLst>
              <a:ext uri="{FF2B5EF4-FFF2-40B4-BE49-F238E27FC236}">
                <a16:creationId xmlns:a16="http://schemas.microsoft.com/office/drawing/2014/main" id="{4CD59BEA-E9BE-C4AE-B81A-1142C5604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073" y="3232580"/>
            <a:ext cx="913188" cy="1461608"/>
          </a:xfrm>
          <a:prstGeom prst="roundRect">
            <a:avLst>
              <a:gd name="adj" fmla="val 16667"/>
            </a:avLst>
          </a:prstGeom>
          <a:solidFill>
            <a:schemeClr val="accent1">
              <a:alpha val="10196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61601" tIns="30800" rIns="61601" bIns="30800" anchor="ctr"/>
          <a:lstStyle/>
          <a:p>
            <a:pPr marL="0" marR="0" lvl="0" indent="0" algn="ctr" defTabSz="61087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120" name="Picture 72" descr="VSS">
            <a:extLst>
              <a:ext uri="{FF2B5EF4-FFF2-40B4-BE49-F238E27FC236}">
                <a16:creationId xmlns:a16="http://schemas.microsoft.com/office/drawing/2014/main" id="{50116A89-4B88-053F-AAC8-0F83FE696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6115" y="3710945"/>
            <a:ext cx="287324" cy="31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3DBD1803-C716-26DC-EBF9-DC660F44C8DC}"/>
              </a:ext>
            </a:extLst>
          </p:cNvPr>
          <p:cNvSpPr/>
          <p:nvPr/>
        </p:nvSpPr>
        <p:spPr>
          <a:xfrm>
            <a:off x="1414143" y="3956718"/>
            <a:ext cx="552092" cy="372484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 err="1">
                <a:solidFill>
                  <a:srgbClr val="0D274D"/>
                </a:solidFill>
              </a:rPr>
              <a:t>vrf</a:t>
            </a:r>
            <a:r>
              <a:rPr lang="en-US" sz="700" kern="0" dirty="0">
                <a:solidFill>
                  <a:srgbClr val="0D274D"/>
                </a:solidFill>
              </a:rPr>
              <a:t>: corp4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CSR4: .64</a:t>
            </a:r>
          </a:p>
        </p:txBody>
      </p:sp>
      <p:cxnSp>
        <p:nvCxnSpPr>
          <p:cNvPr id="122" name="AutoShape 4">
            <a:extLst>
              <a:ext uri="{FF2B5EF4-FFF2-40B4-BE49-F238E27FC236}">
                <a16:creationId xmlns:a16="http://schemas.microsoft.com/office/drawing/2014/main" id="{8E07AFD6-8D03-91E4-DA7E-F902171E89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94265" y="3412542"/>
            <a:ext cx="757229" cy="0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cxnSp>
        <p:nvCxnSpPr>
          <p:cNvPr id="123" name="AutoShape 4">
            <a:extLst>
              <a:ext uri="{FF2B5EF4-FFF2-40B4-BE49-F238E27FC236}">
                <a16:creationId xmlns:a16="http://schemas.microsoft.com/office/drawing/2014/main" id="{49393E42-EFBE-081B-55D9-7455D2D804E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95424" y="3409254"/>
            <a:ext cx="0" cy="303051"/>
          </a:xfrm>
          <a:prstGeom prst="straightConnector1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  <a:effectLst/>
        </p:spPr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09ADCF9-322F-B465-CF74-3660CAE7BC57}"/>
              </a:ext>
            </a:extLst>
          </p:cNvPr>
          <p:cNvSpPr/>
          <p:nvPr/>
        </p:nvSpPr>
        <p:spPr>
          <a:xfrm>
            <a:off x="1024417" y="4297075"/>
            <a:ext cx="1213923" cy="377036"/>
          </a:xfrm>
          <a:prstGeom prst="rect">
            <a:avLst/>
          </a:prstGeom>
        </p:spPr>
        <p:txBody>
          <a:bodyPr wrap="squar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Corporate4</a:t>
            </a:r>
          </a:p>
          <a:p>
            <a:pPr marL="0" marR="0" lvl="0" indent="0" algn="ctr" defTabSz="6846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srgbClr val="0D274D"/>
                </a:solidFill>
              </a:rPr>
              <a:t>198.19.40.0/24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1CC0102-8E35-95A9-3BFD-23F0F8E040B5}"/>
              </a:ext>
            </a:extLst>
          </p:cNvPr>
          <p:cNvSpPr txBox="1"/>
          <p:nvPr/>
        </p:nvSpPr>
        <p:spPr>
          <a:xfrm>
            <a:off x="4761128" y="4550934"/>
            <a:ext cx="483747" cy="19237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CSR4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DA98635-5D0C-46DB-29D6-DCB16F4E3654}"/>
              </a:ext>
            </a:extLst>
          </p:cNvPr>
          <p:cNvSpPr txBox="1"/>
          <p:nvPr/>
        </p:nvSpPr>
        <p:spPr>
          <a:xfrm>
            <a:off x="5294028" y="4093941"/>
            <a:ext cx="408212" cy="22314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D274D"/>
                </a:solidFill>
              </a:rPr>
              <a:t>.1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E3C1EE2-2AFC-7E72-4DE2-7BF5E775B82D}"/>
              </a:ext>
            </a:extLst>
          </p:cNvPr>
          <p:cNvSpPr txBox="1"/>
          <p:nvPr/>
        </p:nvSpPr>
        <p:spPr>
          <a:xfrm>
            <a:off x="3149081" y="3433817"/>
            <a:ext cx="935279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Transit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198.19.12.0/24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3B5B5A6-D38E-FA89-1FBE-FEB49EDC800F}"/>
              </a:ext>
            </a:extLst>
          </p:cNvPr>
          <p:cNvSpPr txBox="1"/>
          <p:nvPr/>
        </p:nvSpPr>
        <p:spPr>
          <a:xfrm>
            <a:off x="4252649" y="3975702"/>
            <a:ext cx="408212" cy="22314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D274D"/>
                </a:solidFill>
              </a:rPr>
              <a:t>.64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4E076B5-222E-C80C-7A99-23AEDEECC3C8}"/>
              </a:ext>
            </a:extLst>
          </p:cNvPr>
          <p:cNvSpPr txBox="1"/>
          <p:nvPr/>
        </p:nvSpPr>
        <p:spPr>
          <a:xfrm>
            <a:off x="3525955" y="2911290"/>
            <a:ext cx="408212" cy="22314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D274D"/>
                </a:solidFill>
              </a:rPr>
              <a:t>.60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CA7EC34-EDE5-01DE-B852-847621E61936}"/>
              </a:ext>
            </a:extLst>
          </p:cNvPr>
          <p:cNvSpPr/>
          <p:nvPr/>
        </p:nvSpPr>
        <p:spPr>
          <a:xfrm>
            <a:off x="5747254" y="4064303"/>
            <a:ext cx="831015" cy="231099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198.60.64.0/24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FFC3E3B-351B-569B-1D57-DFB2C74C5552}"/>
              </a:ext>
            </a:extLst>
          </p:cNvPr>
          <p:cNvSpPr txBox="1"/>
          <p:nvPr/>
        </p:nvSpPr>
        <p:spPr>
          <a:xfrm>
            <a:off x="6552785" y="551656"/>
            <a:ext cx="408212" cy="22314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D274D"/>
                </a:solidFill>
              </a:rPr>
              <a:t>.100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157" name="Picture 72" descr="VSS">
            <a:extLst>
              <a:ext uri="{FF2B5EF4-FFF2-40B4-BE49-F238E27FC236}">
                <a16:creationId xmlns:a16="http://schemas.microsoft.com/office/drawing/2014/main" id="{31D6AB3D-9CBC-106D-B9D8-974A2BCE4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99248" y="562742"/>
            <a:ext cx="715939" cy="7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C84277AB-8E0D-1C01-0171-882FCD95F70A}"/>
              </a:ext>
            </a:extLst>
          </p:cNvPr>
          <p:cNvSpPr txBox="1"/>
          <p:nvPr/>
        </p:nvSpPr>
        <p:spPr>
          <a:xfrm>
            <a:off x="4740155" y="1319286"/>
            <a:ext cx="483747" cy="19237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CSR2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C9B93A4-19EC-481C-A136-A7E5797BEB21}"/>
              </a:ext>
            </a:extLst>
          </p:cNvPr>
          <p:cNvSpPr txBox="1"/>
          <p:nvPr/>
        </p:nvSpPr>
        <p:spPr>
          <a:xfrm>
            <a:off x="4226343" y="635753"/>
            <a:ext cx="408212" cy="22314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D274D"/>
                </a:solidFill>
              </a:rPr>
              <a:t>.62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E4F478F7-A6C7-C458-7E24-34C2097E1709}"/>
              </a:ext>
            </a:extLst>
          </p:cNvPr>
          <p:cNvSpPr/>
          <p:nvPr/>
        </p:nvSpPr>
        <p:spPr>
          <a:xfrm>
            <a:off x="5652038" y="497793"/>
            <a:ext cx="831015" cy="231099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198.60.62.0/24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3FE9E61-0B3E-0120-6B2A-E5523CC5F3F8}"/>
              </a:ext>
            </a:extLst>
          </p:cNvPr>
          <p:cNvSpPr txBox="1"/>
          <p:nvPr/>
        </p:nvSpPr>
        <p:spPr>
          <a:xfrm>
            <a:off x="5269840" y="536650"/>
            <a:ext cx="408212" cy="22314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D274D"/>
                </a:solidFill>
              </a:rPr>
              <a:t>.1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D53C921-0762-A3D0-34A2-E7EAF9C67FC2}"/>
              </a:ext>
            </a:extLst>
          </p:cNvPr>
          <p:cNvSpPr txBox="1"/>
          <p:nvPr/>
        </p:nvSpPr>
        <p:spPr>
          <a:xfrm>
            <a:off x="4112423" y="1459577"/>
            <a:ext cx="408212" cy="22314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D274D"/>
                </a:solidFill>
              </a:rPr>
              <a:t>.60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05DE74E-2A0A-15D3-6AC8-5EFFF096FA80}"/>
              </a:ext>
            </a:extLst>
          </p:cNvPr>
          <p:cNvSpPr txBox="1"/>
          <p:nvPr/>
        </p:nvSpPr>
        <p:spPr>
          <a:xfrm>
            <a:off x="3399913" y="1045202"/>
            <a:ext cx="935279" cy="315481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Transit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D274D"/>
                </a:solidFill>
              </a:rPr>
              <a:t>198.19.12.0/24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171" name="AutoShape 37">
            <a:extLst>
              <a:ext uri="{FF2B5EF4-FFF2-40B4-BE49-F238E27FC236}">
                <a16:creationId xmlns:a16="http://schemas.microsoft.com/office/drawing/2014/main" id="{115E8996-F319-5C39-1BD6-17CE00A49B3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92192" y="1021385"/>
            <a:ext cx="1660564" cy="1636"/>
          </a:xfrm>
          <a:prstGeom prst="straightConnector1">
            <a:avLst/>
          </a:prstGeom>
          <a:noFill/>
          <a:ln w="38100">
            <a:solidFill>
              <a:schemeClr val="accent4">
                <a:lumMod val="75000"/>
              </a:schemeClr>
            </a:solidFill>
            <a:round/>
            <a:headEnd/>
            <a:tailEnd/>
          </a:ln>
          <a:effectLst/>
        </p:spPr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C842CC46-58FC-DD6A-3C64-F245999F9004}"/>
              </a:ext>
            </a:extLst>
          </p:cNvPr>
          <p:cNvSpPr txBox="1"/>
          <p:nvPr/>
        </p:nvSpPr>
        <p:spPr>
          <a:xfrm>
            <a:off x="6560333" y="812698"/>
            <a:ext cx="408212" cy="22314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D274D"/>
                </a:solidFill>
              </a:rPr>
              <a:t>.100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15CCDD1-C2FC-7326-DAC3-8BB88A6823AA}"/>
              </a:ext>
            </a:extLst>
          </p:cNvPr>
          <p:cNvSpPr/>
          <p:nvPr/>
        </p:nvSpPr>
        <p:spPr>
          <a:xfrm>
            <a:off x="5630732" y="776941"/>
            <a:ext cx="888724" cy="231099"/>
          </a:xfrm>
          <a:prstGeom prst="rect">
            <a:avLst/>
          </a:prstGeom>
        </p:spPr>
        <p:txBody>
          <a:bodyPr wrap="none" lIns="68589" tIns="34295" rIns="68589" bIns="34295" anchor="ctr">
            <a:spAutoFit/>
          </a:bodyPr>
          <a:lstStyle/>
          <a:p>
            <a:pPr marL="0" marR="0" lvl="0" indent="0" algn="ctr" defTabSz="684646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198.60.162.0/24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F201363-F5D0-5CFA-DB17-BCC8D9004767}"/>
              </a:ext>
            </a:extLst>
          </p:cNvPr>
          <p:cNvSpPr txBox="1"/>
          <p:nvPr/>
        </p:nvSpPr>
        <p:spPr>
          <a:xfrm>
            <a:off x="5277388" y="806745"/>
            <a:ext cx="408212" cy="22314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D274D"/>
                </a:solidFill>
              </a:rPr>
              <a:t>.1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993924F-2576-DE2D-2237-B98693999AFE}"/>
              </a:ext>
            </a:extLst>
          </p:cNvPr>
          <p:cNvSpPr/>
          <p:nvPr/>
        </p:nvSpPr>
        <p:spPr>
          <a:xfrm>
            <a:off x="6935348" y="642630"/>
            <a:ext cx="934404" cy="63339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11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EB27F3-E997-D106-E2B5-A0B8B47F7641}"/>
              </a:ext>
            </a:extLst>
          </p:cNvPr>
          <p:cNvSpPr txBox="1"/>
          <p:nvPr/>
        </p:nvSpPr>
        <p:spPr>
          <a:xfrm>
            <a:off x="6806323" y="646489"/>
            <a:ext cx="10851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B1F"/>
                </a:solidFill>
              </a:rPr>
              <a:t>F</a:t>
            </a:r>
            <a:r>
              <a:rPr lang="en-BR" sz="800" dirty="0">
                <a:solidFill>
                  <a:srgbClr val="000B1F"/>
                </a:solidFill>
              </a:rPr>
              <a:t>ront-door </a:t>
            </a:r>
          </a:p>
          <a:p>
            <a:pPr algn="ctr"/>
            <a:r>
              <a:rPr lang="en-BR" sz="800" dirty="0">
                <a:solidFill>
                  <a:srgbClr val="000B1F"/>
                </a:solidFill>
              </a:rPr>
              <a:t>VRF </a:t>
            </a:r>
            <a:r>
              <a:rPr lang="en-BR" sz="800" b="1" dirty="0">
                <a:solidFill>
                  <a:srgbClr val="000B1F"/>
                </a:solidFill>
              </a:rPr>
              <a:t>ext</a:t>
            </a:r>
          </a:p>
        </p:txBody>
      </p:sp>
      <p:cxnSp>
        <p:nvCxnSpPr>
          <p:cNvPr id="26" name="AutoShape 37">
            <a:extLst>
              <a:ext uri="{FF2B5EF4-FFF2-40B4-BE49-F238E27FC236}">
                <a16:creationId xmlns:a16="http://schemas.microsoft.com/office/drawing/2014/main" id="{4D2B4DB7-0ED9-703D-6704-47A78777EB2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734762" y="820637"/>
            <a:ext cx="0" cy="26273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</p:cxnSp>
      <p:cxnSp>
        <p:nvCxnSpPr>
          <p:cNvPr id="27" name="AutoShape 37">
            <a:extLst>
              <a:ext uri="{FF2B5EF4-FFF2-40B4-BE49-F238E27FC236}">
                <a16:creationId xmlns:a16="http://schemas.microsoft.com/office/drawing/2014/main" id="{99DDBD8F-364B-F169-F367-481B3955448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7635289" y="1041968"/>
            <a:ext cx="332528" cy="4864"/>
          </a:xfrm>
          <a:prstGeom prst="straightConnector1">
            <a:avLst/>
          </a:prstGeom>
          <a:noFill/>
          <a:ln w="38100">
            <a:solidFill>
              <a:schemeClr val="accent4">
                <a:lumMod val="75000"/>
              </a:schemeClr>
            </a:solidFill>
            <a:round/>
            <a:headEnd/>
            <a:tailEnd/>
          </a:ln>
          <a:effectLst/>
        </p:spPr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3199235C-AB4D-2820-7954-6285523D5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789" y="670637"/>
            <a:ext cx="359940" cy="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2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1C66C-5CA9-FE84-3DF6-96B1980A7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88" y="1600789"/>
            <a:ext cx="6381385" cy="1941922"/>
          </a:xfrm>
        </p:spPr>
        <p:txBody>
          <a:bodyPr/>
          <a:lstStyle/>
          <a:p>
            <a:r>
              <a:rPr lang="en-US" b="0" i="0" dirty="0">
                <a:solidFill>
                  <a:schemeClr val="accent2"/>
                </a:solidFill>
                <a:effectLst/>
                <a:latin typeface="Lucida Grande" panose="020B0600040502020204" pitchFamily="34" charset="0"/>
              </a:rPr>
              <a:t>Tectorial files</a:t>
            </a:r>
            <a:br>
              <a:rPr lang="en-US" b="0" i="0" dirty="0">
                <a:solidFill>
                  <a:schemeClr val="accent2"/>
                </a:solidFill>
                <a:effectLst/>
                <a:latin typeface="Lucida Grande" panose="020B0600040502020204" pitchFamily="34" charset="0"/>
              </a:rPr>
            </a:br>
            <a:br>
              <a:rPr lang="en-US" b="0" i="0" dirty="0">
                <a:solidFill>
                  <a:schemeClr val="accent2"/>
                </a:solidFill>
                <a:effectLst/>
                <a:latin typeface="Lucida Grande" panose="020B0600040502020204" pitchFamily="34" charset="0"/>
              </a:rPr>
            </a:br>
            <a:r>
              <a:rPr lang="en-US" b="0" i="0" dirty="0">
                <a:solidFill>
                  <a:schemeClr val="accent2"/>
                </a:solidFill>
                <a:effectLst/>
                <a:latin typeface="Lucida Grande" panose="020B0600040502020204" pitchFamily="34" charset="0"/>
              </a:rPr>
              <a:t>http://</a:t>
            </a:r>
            <a:r>
              <a:rPr lang="en-US" b="0" i="0" dirty="0" err="1">
                <a:solidFill>
                  <a:schemeClr val="accent2"/>
                </a:solidFill>
                <a:effectLst/>
                <a:latin typeface="Lucida Grande" panose="020B0600040502020204" pitchFamily="34" charset="0"/>
              </a:rPr>
              <a:t>cs.co</a:t>
            </a:r>
            <a:r>
              <a:rPr lang="en-US" b="0" i="0" dirty="0">
                <a:solidFill>
                  <a:schemeClr val="accent2"/>
                </a:solidFill>
                <a:effectLst/>
                <a:latin typeface="Lucida Grande" panose="020B0600040502020204" pitchFamily="34" charset="0"/>
              </a:rPr>
              <a:t>/9005nw2O5</a:t>
            </a:r>
            <a:endParaRPr lang="en-BR" sz="27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3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D19B1D-C6D1-FDDA-5B17-D25056380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412" y="1419818"/>
            <a:ext cx="3915970" cy="2925868"/>
          </a:xfrm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BR" dirty="0"/>
              <a:t>Cisco Partner Security TSA</a:t>
            </a:r>
          </a:p>
          <a:p>
            <a:pPr>
              <a:buClr>
                <a:schemeClr val="bg2"/>
              </a:buClr>
            </a:pPr>
            <a:r>
              <a:rPr lang="en-BR" dirty="0"/>
              <a:t>20 anos na indústria de redes/cibersegurança</a:t>
            </a:r>
          </a:p>
          <a:p>
            <a:pPr>
              <a:buClr>
                <a:schemeClr val="bg2"/>
              </a:buClr>
            </a:pPr>
            <a:r>
              <a:rPr lang="en-BR" dirty="0"/>
              <a:t>4 anos na Cisco</a:t>
            </a:r>
          </a:p>
          <a:p>
            <a:pPr>
              <a:buClr>
                <a:schemeClr val="bg2"/>
              </a:buClr>
            </a:pPr>
            <a:r>
              <a:rPr lang="en-BR" dirty="0"/>
              <a:t>Líder SME em Access e Endpoint</a:t>
            </a:r>
          </a:p>
          <a:p>
            <a:pPr>
              <a:buClr>
                <a:schemeClr val="bg2"/>
              </a:buClr>
            </a:pPr>
            <a:r>
              <a:rPr lang="en-BR" dirty="0"/>
              <a:t>Lider de segurança no Cisco CTF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501DD6-5C69-4DF1-91F9-0F20D30B1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endParaRPr lang="en-BR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D93E550E-F885-AC9B-CCE1-3B504ED73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1" y="4139932"/>
            <a:ext cx="456230" cy="45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10 Year CCIE – My Reflection | Fryguy's Blog">
            <a:extLst>
              <a:ext uri="{FF2B5EF4-FFF2-40B4-BE49-F238E27FC236}">
                <a16:creationId xmlns:a16="http://schemas.microsoft.com/office/drawing/2014/main" id="{0BBBBBA8-04AF-A49C-3393-19E4A45A3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57" y="413896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6A9FA6-E28C-21C0-440C-230183042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049" y="4138962"/>
            <a:ext cx="401964" cy="413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06FFD-BC82-07BE-6E43-B69075255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799" y="4630982"/>
            <a:ext cx="4572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7B2BD5-36AA-05EE-1A80-884BDAD8A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044" y="4630982"/>
            <a:ext cx="453969" cy="458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C1412F-76BC-1B5A-EF26-B81CD0D60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804" y="379307"/>
            <a:ext cx="2385840" cy="2571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22E945-91A1-6C5D-0769-A7F3273C9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056" y="48295"/>
            <a:ext cx="2025202" cy="2538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A95F8C-9113-419E-291D-75A4F0BF24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2999" y="3376175"/>
            <a:ext cx="2385841" cy="1712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B9219-9A9E-4E2E-01BC-25718355CF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2845" y="2326437"/>
            <a:ext cx="1337959" cy="14822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FC98B-AA6A-3F57-6D99-5CA05837F4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5745" y="2703377"/>
            <a:ext cx="1460598" cy="124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2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3440759" y="961454"/>
            <a:ext cx="5247272" cy="3392424"/>
          </a:xfrm>
        </p:spPr>
        <p:txBody>
          <a:bodyPr/>
          <a:lstStyle/>
          <a:p>
            <a:pPr>
              <a:buClr>
                <a:schemeClr val="accent2"/>
              </a:buClr>
              <a:buFont typeface="+mj-lt"/>
              <a:buAutoNum type="arabicPeriod"/>
            </a:pPr>
            <a:r>
              <a:rPr lang="en-US" b="1" dirty="0"/>
              <a:t>Introduction</a:t>
            </a:r>
          </a:p>
          <a:p>
            <a:pPr>
              <a:buClr>
                <a:schemeClr val="accent2"/>
              </a:buClr>
              <a:buFont typeface="+mj-lt"/>
              <a:buAutoNum type="arabicPeriod"/>
            </a:pPr>
            <a:r>
              <a:rPr lang="en-US" b="1" dirty="0"/>
              <a:t>VPN Overview</a:t>
            </a:r>
          </a:p>
          <a:p>
            <a:pPr>
              <a:buClr>
                <a:schemeClr val="accent2"/>
              </a:buClr>
              <a:buFont typeface="+mj-lt"/>
              <a:buAutoNum type="arabicPeriod"/>
            </a:pPr>
            <a:r>
              <a:rPr lang="en-US" b="1" dirty="0"/>
              <a:t>Tectorial Topologies</a:t>
            </a:r>
            <a:endParaRPr lang="en-US" dirty="0"/>
          </a:p>
          <a:p>
            <a:pPr lvl="1">
              <a:buClr>
                <a:schemeClr val="accent2"/>
              </a:buClr>
              <a:buFont typeface="+mj-lt"/>
              <a:buAutoNum type="arabicPeriod"/>
            </a:pPr>
            <a:r>
              <a:rPr lang="en-US" sz="2000" b="1" dirty="0"/>
              <a:t>Logical topology</a:t>
            </a:r>
            <a:r>
              <a:rPr lang="en-US" sz="2000" dirty="0"/>
              <a:t> </a:t>
            </a:r>
          </a:p>
          <a:p>
            <a:pPr lvl="1">
              <a:buClr>
                <a:schemeClr val="accent2"/>
              </a:buClr>
              <a:buFont typeface="+mj-lt"/>
              <a:buAutoNum type="arabicPeriod"/>
            </a:pPr>
            <a:r>
              <a:rPr lang="en-US" sz="2000" b="1" dirty="0"/>
              <a:t>Physical topology</a:t>
            </a:r>
          </a:p>
          <a:p>
            <a:pPr>
              <a:buClr>
                <a:schemeClr val="accent2"/>
              </a:buClr>
              <a:buFont typeface="+mj-lt"/>
              <a:buAutoNum type="arabicPeriod"/>
            </a:pPr>
            <a:r>
              <a:rPr lang="en-US" b="1" dirty="0"/>
              <a:t>Tectorial Lab</a:t>
            </a:r>
          </a:p>
          <a:p>
            <a:pPr lvl="1">
              <a:buClr>
                <a:schemeClr val="accent2"/>
              </a:buClr>
              <a:buFont typeface="+mj-lt"/>
              <a:buAutoNum type="arabicPeriod"/>
            </a:pPr>
            <a:r>
              <a:rPr lang="en-US" sz="2000" b="1" dirty="0"/>
              <a:t>Interface configuration</a:t>
            </a:r>
          </a:p>
          <a:p>
            <a:pPr lvl="1">
              <a:buClr>
                <a:schemeClr val="accent2"/>
              </a:buClr>
              <a:buFont typeface="+mj-lt"/>
              <a:buAutoNum type="arabicPeriod"/>
            </a:pPr>
            <a:r>
              <a:rPr lang="en-US" sz="2000" b="1" dirty="0"/>
              <a:t>Routing and ECMP configuration</a:t>
            </a:r>
          </a:p>
          <a:p>
            <a:pPr lvl="1">
              <a:buClr>
                <a:schemeClr val="accent2"/>
              </a:buClr>
              <a:buFont typeface="+mj-lt"/>
              <a:buAutoNum type="arabicPeriod"/>
            </a:pPr>
            <a:r>
              <a:rPr lang="en-US" sz="2000" b="1" dirty="0"/>
              <a:t>DIA configuration</a:t>
            </a:r>
          </a:p>
          <a:p>
            <a:pPr lvl="1">
              <a:buClr>
                <a:schemeClr val="accent2"/>
              </a:buClr>
              <a:buFont typeface="+mj-lt"/>
              <a:buAutoNum type="arabicPeriod"/>
            </a:pPr>
            <a:r>
              <a:rPr lang="en-US" sz="2000" b="1" dirty="0"/>
              <a:t>SDWAN configuration</a:t>
            </a:r>
          </a:p>
          <a:p>
            <a:pPr lvl="1">
              <a:buClr>
                <a:schemeClr val="accent2"/>
              </a:buClr>
              <a:buFont typeface="+mj-lt"/>
              <a:buAutoNum type="arabicPeriod"/>
            </a:pPr>
            <a:r>
              <a:rPr lang="en-US" sz="2000" b="1" dirty="0"/>
              <a:t>SDWAN and WAN status</a:t>
            </a:r>
          </a:p>
        </p:txBody>
      </p:sp>
      <p:pic>
        <p:nvPicPr>
          <p:cNvPr id="3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11FE38C1-DDB1-237F-8FF3-136B79D68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10" y="132151"/>
            <a:ext cx="356376" cy="19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5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FC697A8-5F75-9088-564D-8664ADD0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4000" dirty="0"/>
              <a:t>Introduction</a:t>
            </a:r>
            <a:endParaRPr lang="en-US" sz="4000" dirty="0">
              <a:solidFill>
                <a:srgbClr val="6EBE4A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686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8764A11C-FC1B-E37E-D22A-39F4785692C6}"/>
              </a:ext>
            </a:extLst>
          </p:cNvPr>
          <p:cNvGrpSpPr/>
          <p:nvPr/>
        </p:nvGrpSpPr>
        <p:grpSpPr>
          <a:xfrm>
            <a:off x="405572" y="1963342"/>
            <a:ext cx="8420187" cy="2539212"/>
            <a:chOff x="413192" y="3873894"/>
            <a:chExt cx="8420187" cy="2539212"/>
          </a:xfrm>
          <a:noFill/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33D70BC-8117-CE2B-7796-1A2034488DF8}"/>
                </a:ext>
              </a:extLst>
            </p:cNvPr>
            <p:cNvSpPr/>
            <p:nvPr/>
          </p:nvSpPr>
          <p:spPr>
            <a:xfrm>
              <a:off x="413192" y="3873894"/>
              <a:ext cx="1582474" cy="2539212"/>
            </a:xfrm>
            <a:prstGeom prst="roundRect">
              <a:avLst>
                <a:gd name="adj" fmla="val 8781"/>
              </a:avLst>
            </a:prstGeom>
            <a:grpFill/>
            <a:ln w="6350">
              <a:solidFill>
                <a:schemeClr val="accent1"/>
              </a:solidFill>
            </a:ln>
          </p:spPr>
          <p:txBody>
            <a:bodyPr wrap="square" lIns="91440" tIns="91440" rIns="91440">
              <a:noAutofit/>
            </a:bodyPr>
            <a:lstStyle/>
            <a:p>
              <a:pPr marL="0" marR="0" lvl="0" indent="0" algn="l" defTabSz="6857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ExtraLight"/>
                <a:ea typeface="ＭＳ Ｐゴシック"/>
                <a:cs typeface="+mn-cs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1AE2A3E-F020-2029-4FFC-410DA6B80BBE}"/>
                </a:ext>
              </a:extLst>
            </p:cNvPr>
            <p:cNvSpPr/>
            <p:nvPr/>
          </p:nvSpPr>
          <p:spPr>
            <a:xfrm>
              <a:off x="7250905" y="3873894"/>
              <a:ext cx="1582474" cy="2539212"/>
            </a:xfrm>
            <a:prstGeom prst="roundRect">
              <a:avLst>
                <a:gd name="adj" fmla="val 8781"/>
              </a:avLst>
            </a:prstGeom>
            <a:grpFill/>
            <a:ln w="6350">
              <a:solidFill>
                <a:schemeClr val="accent1"/>
              </a:solidFill>
            </a:ln>
          </p:spPr>
          <p:txBody>
            <a:bodyPr wrap="square" lIns="91440" tIns="91440" rIns="91440">
              <a:noAutofit/>
            </a:bodyPr>
            <a:lstStyle/>
            <a:p>
              <a:pPr marL="0" marR="0" lvl="0" indent="0" algn="l" defTabSz="6857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ExtraLight"/>
                <a:ea typeface="ＭＳ Ｐゴシック"/>
                <a:cs typeface="+mn-cs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0F702D98-CF82-DF86-C243-C31E62F13F4D}"/>
                </a:ext>
              </a:extLst>
            </p:cNvPr>
            <p:cNvSpPr/>
            <p:nvPr/>
          </p:nvSpPr>
          <p:spPr>
            <a:xfrm>
              <a:off x="5541476" y="3873894"/>
              <a:ext cx="1582474" cy="2539212"/>
            </a:xfrm>
            <a:prstGeom prst="roundRect">
              <a:avLst>
                <a:gd name="adj" fmla="val 8781"/>
              </a:avLst>
            </a:prstGeom>
            <a:grpFill/>
            <a:ln w="6350">
              <a:solidFill>
                <a:schemeClr val="accent1"/>
              </a:solidFill>
            </a:ln>
          </p:spPr>
          <p:txBody>
            <a:bodyPr wrap="square" lIns="91440" tIns="91440" rIns="91440">
              <a:noAutofit/>
            </a:bodyPr>
            <a:lstStyle/>
            <a:p>
              <a:pPr marL="0" marR="0" lvl="0" indent="0" algn="l" defTabSz="6857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ExtraLight"/>
                <a:ea typeface="ＭＳ Ｐゴシック"/>
                <a:cs typeface="+mn-cs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2C0F4AC-E1E2-3F7F-F684-09A7EE7CDF13}"/>
                </a:ext>
              </a:extLst>
            </p:cNvPr>
            <p:cNvSpPr/>
            <p:nvPr/>
          </p:nvSpPr>
          <p:spPr>
            <a:xfrm>
              <a:off x="3832048" y="3873894"/>
              <a:ext cx="1582474" cy="2539212"/>
            </a:xfrm>
            <a:prstGeom prst="roundRect">
              <a:avLst>
                <a:gd name="adj" fmla="val 8781"/>
              </a:avLst>
            </a:prstGeom>
            <a:grpFill/>
            <a:ln w="6350">
              <a:solidFill>
                <a:schemeClr val="accent1"/>
              </a:solidFill>
            </a:ln>
          </p:spPr>
          <p:txBody>
            <a:bodyPr wrap="square" lIns="91440" tIns="91440" rIns="91440">
              <a:noAutofit/>
            </a:bodyPr>
            <a:lstStyle/>
            <a:p>
              <a:pPr marL="0" marR="0" lvl="0" indent="0" algn="l" defTabSz="6857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ExtraLight"/>
                <a:ea typeface="ＭＳ Ｐゴシック"/>
                <a:cs typeface="+mn-cs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ED3AADE7-8AEC-D29B-7D5B-9F73FA16F9F6}"/>
                </a:ext>
              </a:extLst>
            </p:cNvPr>
            <p:cNvSpPr/>
            <p:nvPr/>
          </p:nvSpPr>
          <p:spPr>
            <a:xfrm>
              <a:off x="2122620" y="3873894"/>
              <a:ext cx="1582474" cy="2539212"/>
            </a:xfrm>
            <a:prstGeom prst="roundRect">
              <a:avLst>
                <a:gd name="adj" fmla="val 8781"/>
              </a:avLst>
            </a:prstGeom>
            <a:grpFill/>
            <a:ln w="6350">
              <a:solidFill>
                <a:schemeClr val="accent1"/>
              </a:solidFill>
            </a:ln>
          </p:spPr>
          <p:txBody>
            <a:bodyPr wrap="square" lIns="91440" tIns="91440" rIns="91440">
              <a:noAutofit/>
            </a:bodyPr>
            <a:lstStyle/>
            <a:p>
              <a:pPr marL="0" marR="0" lvl="0" indent="0" algn="l" defTabSz="6857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ExtraLight"/>
                <a:ea typeface="ＭＳ Ｐゴシック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0EECA7-456D-5DFD-96D6-F681A2C2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FFFFFF"/>
                </a:solidFill>
                <a:latin typeface="CiscoSansTT ExtraLight"/>
              </a:rPr>
              <a:t>Simplifying Branch Deployments</a:t>
            </a:r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D0E3C9-8AA7-C04F-A6ED-F1850B8F82A1}"/>
              </a:ext>
            </a:extLst>
          </p:cNvPr>
          <p:cNvGrpSpPr/>
          <p:nvPr/>
        </p:nvGrpSpPr>
        <p:grpSpPr>
          <a:xfrm>
            <a:off x="359853" y="1918931"/>
            <a:ext cx="8424296" cy="2539212"/>
            <a:chOff x="437764" y="1927861"/>
            <a:chExt cx="8424296" cy="2539212"/>
          </a:xfrm>
          <a:solidFill>
            <a:schemeClr val="bg1"/>
          </a:solidFill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86FA74C-5141-1848-C205-7235BBB3FA66}"/>
                </a:ext>
              </a:extLst>
            </p:cNvPr>
            <p:cNvSpPr/>
            <p:nvPr/>
          </p:nvSpPr>
          <p:spPr>
            <a:xfrm>
              <a:off x="437764" y="1927861"/>
              <a:ext cx="1582474" cy="2539212"/>
            </a:xfrm>
            <a:prstGeom prst="roundRect">
              <a:avLst>
                <a:gd name="adj" fmla="val 6373"/>
              </a:avLst>
            </a:prstGeom>
            <a:grpFill/>
            <a:ln w="12700">
              <a:solidFill>
                <a:schemeClr val="tx1"/>
              </a:solidFill>
            </a:ln>
          </p:spPr>
          <p:txBody>
            <a:bodyPr wrap="square" lIns="91440" tIns="91440" rIns="91440">
              <a:noAutofit/>
            </a:bodyPr>
            <a:lstStyle/>
            <a:p>
              <a:pPr marL="0" marR="0" lvl="0" indent="0" algn="ctr" defTabSz="6857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6EBE49"/>
                  </a:solidFill>
                  <a:effectLst/>
                  <a:uLnTx/>
                  <a:uFillTx/>
                  <a:latin typeface="CiscoSansTT" panose="020B0503020201020303" pitchFamily="34" charset="0"/>
                  <a:ea typeface="ＭＳ Ｐゴシック" charset="0"/>
                </a:rPr>
                <a:t>Secure Elastic Connectivity</a:t>
              </a:r>
            </a:p>
            <a:p>
              <a:pPr marL="120647" marR="0" lvl="0" indent="-120647" algn="l" defTabSz="60954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6EBE49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/>
                  <a:cs typeface="+mn-cs"/>
                </a:rPr>
                <a:t>Configure Route-based VPN VTI tunnels between branches (Spokes) to headquarters (Hubs) </a:t>
              </a:r>
            </a:p>
            <a:p>
              <a:pPr marL="120647" marR="0" lvl="0" indent="-120647" algn="l" defTabSz="60954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6EBE49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/>
                  <a:cs typeface="+mn-cs"/>
                </a:rPr>
                <a:t>IPv6 VTI with BGP </a:t>
              </a:r>
            </a:p>
            <a:p>
              <a:pPr marL="120647" marR="0" lvl="0" indent="-120647" algn="l" defTabSz="60954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6EBE49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/>
                  <a:cs typeface="+mn-cs"/>
                </a:rPr>
                <a:t>BGPv6 over VTI </a:t>
              </a:r>
            </a:p>
            <a:p>
              <a:pPr marL="120647" marR="0" lvl="0" indent="-120647" algn="l" defTabSz="60954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6EBE49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/>
                  <a:cs typeface="+mn-cs"/>
                </a:rPr>
                <a:t>EIGRP and OSPF over VTI </a:t>
              </a:r>
            </a:p>
            <a:p>
              <a:pPr marL="120647" marR="0" lvl="0" indent="-120647" algn="l" defTabSz="60954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6EBE49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/>
                  <a:cs typeface="+mn-cs"/>
                </a:rPr>
                <a:t>DVTI Support DHCP 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/>
                <a:cs typeface="+mn-cs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7BC350C-4044-ED7E-55F6-9C2828B2816C}"/>
                </a:ext>
              </a:extLst>
            </p:cNvPr>
            <p:cNvSpPr/>
            <p:nvPr/>
          </p:nvSpPr>
          <p:spPr>
            <a:xfrm>
              <a:off x="2148220" y="1927861"/>
              <a:ext cx="1582474" cy="2539212"/>
            </a:xfrm>
            <a:prstGeom prst="roundRect">
              <a:avLst>
                <a:gd name="adj" fmla="val 6373"/>
              </a:avLst>
            </a:prstGeom>
            <a:grpFill/>
            <a:ln w="12700">
              <a:solidFill>
                <a:schemeClr val="tx1"/>
              </a:solidFill>
            </a:ln>
          </p:spPr>
          <p:txBody>
            <a:bodyPr wrap="square" lIns="91440" tIns="91440" rIns="91440">
              <a:noAutofit/>
            </a:bodyPr>
            <a:lstStyle/>
            <a:p>
              <a:pPr marL="0" marR="0" lvl="0" indent="0" algn="ctr" defTabSz="6857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6EBE49"/>
                  </a:solidFill>
                  <a:effectLst/>
                  <a:uLnTx/>
                  <a:uFillTx/>
                  <a:latin typeface="CiscoSansTT" panose="020B0503020201020303" pitchFamily="34" charset="0"/>
                  <a:ea typeface="ＭＳ Ｐゴシック" charset="0"/>
                </a:rPr>
                <a:t>High availability with near-Zero Network Down time / WAN Optimization</a:t>
              </a:r>
            </a:p>
            <a:p>
              <a:pPr marL="120647" marR="0" lvl="0" indent="-120647" algn="l" defTabSz="60954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6EBE49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/>
                  <a:cs typeface="+mn-cs"/>
                </a:rPr>
                <a:t>Dual ISP configuration </a:t>
              </a:r>
            </a:p>
            <a:p>
              <a:pPr marL="120647" marR="0" lvl="0" indent="-120647" algn="l" defTabSz="60954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6EBE49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/>
                  <a:cs typeface="+mn-cs"/>
                </a:rPr>
                <a:t>Active-Standby Backup VTI tunnel configuration with SLA Monitoring</a:t>
              </a:r>
            </a:p>
            <a:p>
              <a:pPr marL="120647" marR="0" lvl="0" indent="-120647" algn="l" defTabSz="60954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6EBE49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/>
                  <a:cs typeface="+mn-cs"/>
                </a:rPr>
                <a:t>Optimal Path Selection based on interface monitoring </a:t>
              </a:r>
            </a:p>
            <a:p>
              <a:pPr marL="120647" marR="0" lvl="0" indent="-120647" algn="l" defTabSz="60954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6EBE49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ExtraLight"/>
                <a:ea typeface="ＭＳ Ｐゴシック"/>
                <a:cs typeface="+mn-cs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1C86AEE-4070-479A-E484-78BEA391A214}"/>
                </a:ext>
              </a:extLst>
            </p:cNvPr>
            <p:cNvSpPr/>
            <p:nvPr/>
          </p:nvSpPr>
          <p:spPr>
            <a:xfrm>
              <a:off x="3858676" y="1927861"/>
              <a:ext cx="1582474" cy="2539212"/>
            </a:xfrm>
            <a:prstGeom prst="roundRect">
              <a:avLst>
                <a:gd name="adj" fmla="val 6373"/>
              </a:avLst>
            </a:prstGeom>
            <a:grpFill/>
            <a:ln w="12700">
              <a:solidFill>
                <a:schemeClr val="tx1"/>
              </a:solidFill>
            </a:ln>
          </p:spPr>
          <p:txBody>
            <a:bodyPr wrap="square" lIns="91440" tIns="91440" rIns="91440">
              <a:noAutofit/>
            </a:bodyPr>
            <a:lstStyle/>
            <a:p>
              <a:pPr marL="0" marR="0" lvl="0" indent="0" algn="ctr" defTabSz="6857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6EBE49"/>
                  </a:solidFill>
                  <a:effectLst/>
                  <a:uLnTx/>
                  <a:uFillTx/>
                  <a:latin typeface="CiscoSansTT" panose="020B0503020201020303" pitchFamily="34" charset="0"/>
                  <a:ea typeface="ＭＳ Ｐゴシック" charset="0"/>
                </a:rPr>
                <a:t>Increased Usable Bandwidth </a:t>
              </a:r>
            </a:p>
            <a:p>
              <a:pPr marL="120647" marR="0" lvl="0" indent="-120647" algn="l" defTabSz="60954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6EBE49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/>
                  <a:cs typeface="+mn-cs"/>
                </a:rPr>
                <a:t>ECMP Support for load-balancing across multiple ISPs </a:t>
              </a:r>
            </a:p>
            <a:p>
              <a:pPr marL="120647" marR="0" lvl="0" indent="-120647" algn="l" defTabSz="60954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6EBE49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/>
                  <a:cs typeface="+mn-cs"/>
                </a:rPr>
                <a:t>ECMP Support for VTI</a:t>
              </a:r>
            </a:p>
            <a:p>
              <a:pPr marL="120647" marR="0" lvl="0" indent="-120647" algn="l" defTabSz="60954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6EBE49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/>
                  <a:cs typeface="+mn-cs"/>
                </a:rPr>
                <a:t>Application based load  balancing using PBR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/>
                  <a:cs typeface="+mn-cs"/>
                </a:rPr>
              </a:b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/>
                <a:cs typeface="+mn-cs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70B0884-77C1-E692-BCF2-B3C66FB8D92F}"/>
                </a:ext>
              </a:extLst>
            </p:cNvPr>
            <p:cNvSpPr/>
            <p:nvPr/>
          </p:nvSpPr>
          <p:spPr>
            <a:xfrm>
              <a:off x="5569132" y="1927861"/>
              <a:ext cx="1582474" cy="2539212"/>
            </a:xfrm>
            <a:prstGeom prst="roundRect">
              <a:avLst>
                <a:gd name="adj" fmla="val 6373"/>
              </a:avLst>
            </a:prstGeom>
            <a:grpFill/>
            <a:ln w="12700">
              <a:solidFill>
                <a:schemeClr val="tx1"/>
              </a:solidFill>
            </a:ln>
          </p:spPr>
          <p:txBody>
            <a:bodyPr wrap="square" lIns="91440" tIns="91440" rIns="91440">
              <a:noAutofit/>
            </a:bodyPr>
            <a:lstStyle/>
            <a:p>
              <a:pPr marL="0" marR="0" lvl="0" indent="0" algn="ctr" defTabSz="6857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6EBE49"/>
                  </a:solidFill>
                  <a:effectLst/>
                  <a:uLnTx/>
                  <a:uFillTx/>
                  <a:latin typeface="CiscoSansTT" panose="020B0503020201020303" pitchFamily="34" charset="0"/>
                  <a:ea typeface="ＭＳ Ｐゴシック" charset="0"/>
                </a:rPr>
                <a:t>Direct Internet Access for Public Cloud and Guest Traffic </a:t>
              </a:r>
            </a:p>
            <a:p>
              <a:pPr marL="120647" marR="0" lvl="0" indent="-120647" algn="l" defTabSz="60954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6EBE49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/>
                  <a:cs typeface="+mn-cs"/>
                </a:rPr>
                <a:t>SaaS Application detection (First Packet using AVC) </a:t>
              </a:r>
            </a:p>
            <a:p>
              <a:pPr marL="120647" marR="0" lvl="0" indent="-120647" algn="l" defTabSz="60954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6EBE49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/>
                  <a:cs typeface="+mn-cs"/>
                </a:rPr>
                <a:t>DNS Snooping using trusted DNS servers </a:t>
              </a:r>
            </a:p>
            <a:p>
              <a:pPr marL="120647" marR="0" lvl="0" indent="-120647" algn="l" defTabSz="60954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6EBE49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/>
                  <a:cs typeface="+mn-cs"/>
                </a:rPr>
                <a:t>Policy Based Routing using Application as matching criteria</a:t>
              </a:r>
            </a:p>
            <a:p>
              <a:pPr marL="120647" marR="0" lvl="0" indent="-120647" algn="l" defTabSz="60954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6EBE49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/>
                  <a:cs typeface="+mn-cs"/>
                </a:rPr>
                <a:t>Local tunnel ID Support for Umbrella 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9961D40-6302-28D4-8720-9A14E76D730A}"/>
                </a:ext>
              </a:extLst>
            </p:cNvPr>
            <p:cNvSpPr/>
            <p:nvPr/>
          </p:nvSpPr>
          <p:spPr>
            <a:xfrm>
              <a:off x="7279586" y="1927861"/>
              <a:ext cx="1582474" cy="2539212"/>
            </a:xfrm>
            <a:prstGeom prst="roundRect">
              <a:avLst>
                <a:gd name="adj" fmla="val 6373"/>
              </a:avLst>
            </a:prstGeom>
            <a:grpFill/>
            <a:ln w="12700">
              <a:solidFill>
                <a:schemeClr val="tx1"/>
              </a:solidFill>
            </a:ln>
          </p:spPr>
          <p:txBody>
            <a:bodyPr wrap="square" lIns="91440" tIns="91440" rIns="91440">
              <a:noAutofit/>
            </a:bodyPr>
            <a:lstStyle/>
            <a:p>
              <a:pPr marL="0" marR="0" lvl="0" indent="0" algn="ctr" defTabSz="6857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6EBE49"/>
                  </a:solidFill>
                  <a:effectLst/>
                  <a:uLnTx/>
                  <a:uFillTx/>
                  <a:latin typeface="CiscoSansTT" panose="020B0503020201020303" pitchFamily="34" charset="0"/>
                  <a:ea typeface="ＭＳ Ｐゴシック" charset="0"/>
                </a:rPr>
                <a:t>Simplified  Management</a:t>
              </a:r>
            </a:p>
            <a:p>
              <a:pPr marL="120647" marR="0" lvl="0" indent="-120647" algn="l" defTabSz="60954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6EBE49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/>
                  <a:cs typeface="+mn-cs"/>
                </a:rPr>
                <a:t>Data Interface Management </a:t>
              </a:r>
            </a:p>
            <a:p>
              <a:pPr marL="120647" marR="0" lvl="0" indent="-120647" algn="l" defTabSz="60954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6EBE49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/>
                  <a:cs typeface="+mn-cs"/>
                </a:rPr>
                <a:t>Auto Config Rollback </a:t>
              </a:r>
            </a:p>
            <a:p>
              <a:pPr marL="120647" marR="0" lvl="0" indent="-120647" algn="l" defTabSz="60954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6EBE49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/>
                  <a:cs typeface="+mn-cs"/>
                </a:rPr>
                <a:t>SASE: Umbrella Auto-tunnel deployment </a:t>
              </a:r>
            </a:p>
            <a:p>
              <a:pPr marL="120647" marR="0" lvl="0" indent="-120647" algn="l" defTabSz="60954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srgbClr val="6EBE49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iscoSansTT ExtraLight"/>
                  <a:ea typeface="ＭＳ Ｐゴシック"/>
                  <a:cs typeface="+mn-cs"/>
                </a:rPr>
                <a:t>DVTI Hub and Spoke topology  simplification  </a:t>
              </a:r>
            </a:p>
          </p:txBody>
        </p:sp>
      </p:grpSp>
      <p:pic>
        <p:nvPicPr>
          <p:cNvPr id="3" name="Graphic 204">
            <a:extLst>
              <a:ext uri="{FF2B5EF4-FFF2-40B4-BE49-F238E27FC236}">
                <a16:creationId xmlns:a16="http://schemas.microsoft.com/office/drawing/2014/main" id="{C0069299-648B-EA49-A58E-6036C126C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1962" y="1095354"/>
            <a:ext cx="779166" cy="779166"/>
          </a:xfrm>
          <a:prstGeom prst="rect">
            <a:avLst/>
          </a:prstGeom>
        </p:spPr>
      </p:pic>
      <p:pic>
        <p:nvPicPr>
          <p:cNvPr id="5" name="Graphic 120">
            <a:extLst>
              <a:ext uri="{FF2B5EF4-FFF2-40B4-BE49-F238E27FC236}">
                <a16:creationId xmlns:a16="http://schemas.microsoft.com/office/drawing/2014/main" id="{F658F5A6-1C74-A9CF-DDB0-01FBD800C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4143" y="1155662"/>
            <a:ext cx="680759" cy="680759"/>
          </a:xfrm>
          <a:prstGeom prst="rect">
            <a:avLst/>
          </a:prstGeom>
        </p:spPr>
      </p:pic>
      <p:pic>
        <p:nvPicPr>
          <p:cNvPr id="6" name="Graphic 152">
            <a:extLst>
              <a:ext uri="{FF2B5EF4-FFF2-40B4-BE49-F238E27FC236}">
                <a16:creationId xmlns:a16="http://schemas.microsoft.com/office/drawing/2014/main" id="{04554A9F-6000-4863-5631-78C6BA69AE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29571" y="1144558"/>
            <a:ext cx="680759" cy="680759"/>
          </a:xfrm>
          <a:prstGeom prst="rect">
            <a:avLst/>
          </a:prstGeom>
        </p:spPr>
      </p:pic>
      <p:pic>
        <p:nvPicPr>
          <p:cNvPr id="7" name="Graphic 130">
            <a:extLst>
              <a:ext uri="{FF2B5EF4-FFF2-40B4-BE49-F238E27FC236}">
                <a16:creationId xmlns:a16="http://schemas.microsoft.com/office/drawing/2014/main" id="{0A150D90-FE5E-5802-F47A-C5473925ED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2705" y="988041"/>
            <a:ext cx="1016000" cy="1016000"/>
          </a:xfrm>
          <a:prstGeom prst="rect">
            <a:avLst/>
          </a:prstGeom>
        </p:spPr>
      </p:pic>
      <p:pic>
        <p:nvPicPr>
          <p:cNvPr id="8" name="Graphic 26">
            <a:extLst>
              <a:ext uri="{FF2B5EF4-FFF2-40B4-BE49-F238E27FC236}">
                <a16:creationId xmlns:a16="http://schemas.microsoft.com/office/drawing/2014/main" id="{BB38684E-E5D8-FAAF-A7CC-58EF9ABA27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2762" y="1144558"/>
            <a:ext cx="680759" cy="6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4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32AD-D091-9064-2836-4357259B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 Internet Access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E880DD-DF5A-2784-8103-084983FA85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7766" y="1371601"/>
            <a:ext cx="2621590" cy="3324225"/>
          </a:xfrm>
        </p:spPr>
        <p:txBody>
          <a:bodyPr anchor="t">
            <a:noAutofit/>
          </a:bodyPr>
          <a:lstStyle/>
          <a:p>
            <a:pPr marL="0" indent="0" defTabSz="60957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lang="en-US" sz="1000">
                <a:solidFill>
                  <a:schemeClr val="accent1"/>
                </a:solidFill>
                <a:latin typeface="CiscoSansTT" panose="020B0503020201020303" pitchFamily="34" charset="0"/>
                <a:ea typeface="ＭＳ Ｐゴシック"/>
              </a:rPr>
              <a:t>DEPLOYMENT SCENARIO</a:t>
            </a:r>
          </a:p>
          <a:p>
            <a:pPr marL="137156" indent="-137156" defTabSz="60954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sz="1000">
                <a:solidFill>
                  <a:srgbClr val="FFFFFF"/>
                </a:solidFill>
                <a:cs typeface="+mn-cs"/>
              </a:rPr>
              <a:t>For selective applications</a:t>
            </a:r>
          </a:p>
          <a:p>
            <a:pPr marL="137156" indent="-137156" defTabSz="60954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sz="1000">
                <a:solidFill>
                  <a:srgbClr val="FFFFFF"/>
                </a:solidFill>
                <a:cs typeface="+mn-cs"/>
              </a:rPr>
              <a:t>For all SaaS applications</a:t>
            </a:r>
          </a:p>
          <a:p>
            <a:pPr marL="137156" indent="-137156" defTabSz="60954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sz="1000">
                <a:solidFill>
                  <a:srgbClr val="FFFFFF"/>
                </a:solidFill>
                <a:cs typeface="+mn-cs"/>
              </a:rPr>
              <a:t>For specific users or networks or segments</a:t>
            </a:r>
          </a:p>
          <a:p>
            <a:pPr marL="137156" indent="-137156" defTabSz="60954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/>
            </a:pPr>
            <a:endParaRPr lang="en-US" sz="1000">
              <a:solidFill>
                <a:srgbClr val="FFFFFF"/>
              </a:solidFill>
              <a:latin typeface="CiscoSansTT ExtraLight"/>
              <a:ea typeface="ＭＳ Ｐゴシック"/>
              <a:cs typeface="+mn-cs"/>
            </a:endParaRPr>
          </a:p>
          <a:p>
            <a:pPr marL="0" indent="0" defTabSz="60954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None/>
              <a:defRPr/>
            </a:pPr>
            <a:endParaRPr lang="en-US" sz="1000">
              <a:solidFill>
                <a:srgbClr val="FFFFFF"/>
              </a:solidFill>
              <a:latin typeface="CiscoSansTT ExtraLight"/>
              <a:ea typeface="ＭＳ Ｐゴシック"/>
            </a:endParaRPr>
          </a:p>
          <a:p>
            <a:pPr marL="0" indent="0" defTabSz="60957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lang="en-US" sz="1000">
                <a:solidFill>
                  <a:schemeClr val="accent1"/>
                </a:solidFill>
                <a:latin typeface="CiscoSansTT" panose="020B0503020201020303" pitchFamily="34" charset="0"/>
                <a:ea typeface="ＭＳ Ｐゴシック"/>
              </a:rPr>
              <a:t>BENEFITS</a:t>
            </a:r>
          </a:p>
          <a:p>
            <a:pPr marL="137156" indent="-137156" defTabSz="60954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US" sz="1000">
                <a:solidFill>
                  <a:srgbClr val="FFFFFF"/>
                </a:solidFill>
                <a:cs typeface="+mn-cs"/>
              </a:rPr>
              <a:t>Faster access to cloud applications</a:t>
            </a:r>
          </a:p>
          <a:p>
            <a:pPr marL="137156" indent="-137156" defTabSz="60954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CA" sz="1000">
                <a:solidFill>
                  <a:srgbClr val="FFFFFF"/>
                </a:solidFill>
                <a:cs typeface="+mn-cs"/>
              </a:rPr>
              <a:t>Limit the need to back haul traffic to the data center</a:t>
            </a:r>
          </a:p>
          <a:p>
            <a:pPr marL="137156" indent="-137156" defTabSz="60954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lang="en-CA" sz="1000">
                <a:solidFill>
                  <a:srgbClr val="FFFFFF"/>
                </a:solidFill>
                <a:cs typeface="+mn-cs"/>
              </a:rPr>
              <a:t>Accelerate your digital transformation</a:t>
            </a:r>
            <a:endParaRPr lang="en-US" sz="1000">
              <a:solidFill>
                <a:srgbClr val="FFFFFF"/>
              </a:solidFill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ACD8826-43EF-EF1C-B1D5-E25D73A41D7D}"/>
              </a:ext>
            </a:extLst>
          </p:cNvPr>
          <p:cNvSpPr/>
          <p:nvPr/>
        </p:nvSpPr>
        <p:spPr>
          <a:xfrm>
            <a:off x="5333565" y="3527894"/>
            <a:ext cx="150503" cy="244647"/>
          </a:xfrm>
          <a:prstGeom prst="ellipse">
            <a:avLst/>
          </a:prstGeom>
          <a:noFill/>
          <a:ln w="12700" cap="rnd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CiscoSansTT" panose="020B0503020201020303" pitchFamily="34" charset="0"/>
              <a:ea typeface="+mn-ea"/>
              <a:cs typeface="CiscoSansTT" panose="020B05030202010203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6BE9A-CB94-AAB4-F1E2-F75A9B1D67CB}"/>
              </a:ext>
            </a:extLst>
          </p:cNvPr>
          <p:cNvSpPr txBox="1"/>
          <p:nvPr/>
        </p:nvSpPr>
        <p:spPr>
          <a:xfrm>
            <a:off x="7151774" y="3961091"/>
            <a:ext cx="786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Corporate FTD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D3466-B9FA-25D7-D80D-BC69992049DF}"/>
              </a:ext>
            </a:extLst>
          </p:cNvPr>
          <p:cNvSpPr txBox="1"/>
          <p:nvPr/>
        </p:nvSpPr>
        <p:spPr>
          <a:xfrm>
            <a:off x="8023240" y="3969132"/>
            <a:ext cx="885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Corporate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10F40-A5CD-3049-6BF3-34E8C5F2D51B}"/>
              </a:ext>
            </a:extLst>
          </p:cNvPr>
          <p:cNvSpPr txBox="1"/>
          <p:nvPr/>
        </p:nvSpPr>
        <p:spPr>
          <a:xfrm>
            <a:off x="5646709" y="1594071"/>
            <a:ext cx="964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Internet</a:t>
            </a:r>
          </a:p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Applications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C48847-DAB2-6585-0816-ECC188F12F2A}"/>
              </a:ext>
            </a:extLst>
          </p:cNvPr>
          <p:cNvSpPr txBox="1"/>
          <p:nvPr/>
        </p:nvSpPr>
        <p:spPr>
          <a:xfrm>
            <a:off x="4510599" y="3969132"/>
            <a:ext cx="61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Branch </a:t>
            </a:r>
          </a:p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FTD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5A0989-72C6-1901-8F30-640B0A6A5B4B}"/>
              </a:ext>
            </a:extLst>
          </p:cNvPr>
          <p:cNvCxnSpPr>
            <a:cxnSpLocks/>
          </p:cNvCxnSpPr>
          <p:nvPr/>
        </p:nvCxnSpPr>
        <p:spPr>
          <a:xfrm>
            <a:off x="5067011" y="3603267"/>
            <a:ext cx="2239127" cy="10584"/>
          </a:xfrm>
          <a:prstGeom prst="straightConnector1">
            <a:avLst/>
          </a:prstGeom>
          <a:ln w="12700" cap="rnd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CD2AE8-4365-86A7-7775-48B171B186C7}"/>
              </a:ext>
            </a:extLst>
          </p:cNvPr>
          <p:cNvCxnSpPr>
            <a:cxnSpLocks/>
          </p:cNvCxnSpPr>
          <p:nvPr/>
        </p:nvCxnSpPr>
        <p:spPr>
          <a:xfrm>
            <a:off x="5067011" y="3514174"/>
            <a:ext cx="701375" cy="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57D338-B496-642C-2C6A-C77873956010}"/>
              </a:ext>
            </a:extLst>
          </p:cNvPr>
          <p:cNvCxnSpPr>
            <a:cxnSpLocks/>
          </p:cNvCxnSpPr>
          <p:nvPr/>
        </p:nvCxnSpPr>
        <p:spPr>
          <a:xfrm>
            <a:off x="3548387" y="3695672"/>
            <a:ext cx="1012457" cy="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A7B906-D163-7F26-A1FB-13FFAF88F036}"/>
              </a:ext>
            </a:extLst>
          </p:cNvPr>
          <p:cNvCxnSpPr>
            <a:cxnSpLocks/>
          </p:cNvCxnSpPr>
          <p:nvPr/>
        </p:nvCxnSpPr>
        <p:spPr>
          <a:xfrm>
            <a:off x="3548387" y="3502884"/>
            <a:ext cx="1012457" cy="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Freeform: Shape 50">
            <a:extLst>
              <a:ext uri="{FF2B5EF4-FFF2-40B4-BE49-F238E27FC236}">
                <a16:creationId xmlns:a16="http://schemas.microsoft.com/office/drawing/2014/main" id="{E553FAE9-6613-3AC8-A89E-E6ED9CD124E1}"/>
              </a:ext>
            </a:extLst>
          </p:cNvPr>
          <p:cNvSpPr/>
          <p:nvPr/>
        </p:nvSpPr>
        <p:spPr>
          <a:xfrm>
            <a:off x="5130096" y="2391099"/>
            <a:ext cx="1409083" cy="564994"/>
          </a:xfrm>
          <a:custGeom>
            <a:avLst/>
            <a:gdLst>
              <a:gd name="connsiteX0" fmla="*/ 0 w 1736522"/>
              <a:gd name="connsiteY0" fmla="*/ 696286 h 696286"/>
              <a:gd name="connsiteX1" fmla="*/ 226503 w 1736522"/>
              <a:gd name="connsiteY1" fmla="*/ 629174 h 696286"/>
              <a:gd name="connsiteX2" fmla="*/ 528507 w 1736522"/>
              <a:gd name="connsiteY2" fmla="*/ 553673 h 696286"/>
              <a:gd name="connsiteX3" fmla="*/ 813733 w 1736522"/>
              <a:gd name="connsiteY3" fmla="*/ 461394 h 696286"/>
              <a:gd name="connsiteX4" fmla="*/ 1040235 w 1736522"/>
              <a:gd name="connsiteY4" fmla="*/ 402671 h 696286"/>
              <a:gd name="connsiteX5" fmla="*/ 1098958 w 1736522"/>
              <a:gd name="connsiteY5" fmla="*/ 385893 h 696286"/>
              <a:gd name="connsiteX6" fmla="*/ 1233182 w 1736522"/>
              <a:gd name="connsiteY6" fmla="*/ 369115 h 696286"/>
              <a:gd name="connsiteX7" fmla="*/ 1275127 w 1736522"/>
              <a:gd name="connsiteY7" fmla="*/ 343948 h 696286"/>
              <a:gd name="connsiteX8" fmla="*/ 1350628 w 1736522"/>
              <a:gd name="connsiteY8" fmla="*/ 268447 h 696286"/>
              <a:gd name="connsiteX9" fmla="*/ 1535186 w 1736522"/>
              <a:gd name="connsiteY9" fmla="*/ 167779 h 696286"/>
              <a:gd name="connsiteX10" fmla="*/ 1568742 w 1736522"/>
              <a:gd name="connsiteY10" fmla="*/ 134223 h 696286"/>
              <a:gd name="connsiteX11" fmla="*/ 1593909 w 1736522"/>
              <a:gd name="connsiteY11" fmla="*/ 125834 h 696286"/>
              <a:gd name="connsiteX12" fmla="*/ 1619076 w 1736522"/>
              <a:gd name="connsiteY12" fmla="*/ 109056 h 696286"/>
              <a:gd name="connsiteX13" fmla="*/ 1694577 w 1736522"/>
              <a:gd name="connsiteY13" fmla="*/ 75500 h 696286"/>
              <a:gd name="connsiteX14" fmla="*/ 1736522 w 1736522"/>
              <a:gd name="connsiteY14" fmla="*/ 0 h 6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36522" h="696286">
                <a:moveTo>
                  <a:pt x="0" y="696286"/>
                </a:moveTo>
                <a:cubicBezTo>
                  <a:pt x="75501" y="673915"/>
                  <a:pt x="150477" y="649689"/>
                  <a:pt x="226503" y="629174"/>
                </a:cubicBezTo>
                <a:cubicBezTo>
                  <a:pt x="326686" y="602141"/>
                  <a:pt x="428733" y="582180"/>
                  <a:pt x="528507" y="553673"/>
                </a:cubicBezTo>
                <a:cubicBezTo>
                  <a:pt x="624590" y="526221"/>
                  <a:pt x="717891" y="489675"/>
                  <a:pt x="813733" y="461394"/>
                </a:cubicBezTo>
                <a:cubicBezTo>
                  <a:pt x="888541" y="439319"/>
                  <a:pt x="964835" y="422630"/>
                  <a:pt x="1040235" y="402671"/>
                </a:cubicBezTo>
                <a:cubicBezTo>
                  <a:pt x="1059915" y="397462"/>
                  <a:pt x="1078901" y="389381"/>
                  <a:pt x="1098958" y="385893"/>
                </a:cubicBezTo>
                <a:cubicBezTo>
                  <a:pt x="1143381" y="378167"/>
                  <a:pt x="1233182" y="369115"/>
                  <a:pt x="1233182" y="369115"/>
                </a:cubicBezTo>
                <a:cubicBezTo>
                  <a:pt x="1247164" y="360726"/>
                  <a:pt x="1262747" y="354559"/>
                  <a:pt x="1275127" y="343948"/>
                </a:cubicBezTo>
                <a:cubicBezTo>
                  <a:pt x="1302150" y="320785"/>
                  <a:pt x="1321014" y="288190"/>
                  <a:pt x="1350628" y="268447"/>
                </a:cubicBezTo>
                <a:cubicBezTo>
                  <a:pt x="1459442" y="195904"/>
                  <a:pt x="1398666" y="230788"/>
                  <a:pt x="1535186" y="167779"/>
                </a:cubicBezTo>
                <a:cubicBezTo>
                  <a:pt x="1546371" y="156594"/>
                  <a:pt x="1555870" y="143417"/>
                  <a:pt x="1568742" y="134223"/>
                </a:cubicBezTo>
                <a:cubicBezTo>
                  <a:pt x="1575938" y="129083"/>
                  <a:pt x="1586000" y="129789"/>
                  <a:pt x="1593909" y="125834"/>
                </a:cubicBezTo>
                <a:cubicBezTo>
                  <a:pt x="1602927" y="121325"/>
                  <a:pt x="1610322" y="114058"/>
                  <a:pt x="1619076" y="109056"/>
                </a:cubicBezTo>
                <a:cubicBezTo>
                  <a:pt x="1646507" y="93381"/>
                  <a:pt x="1664615" y="87485"/>
                  <a:pt x="1694577" y="75500"/>
                </a:cubicBezTo>
                <a:cubicBezTo>
                  <a:pt x="1722860" y="9508"/>
                  <a:pt x="1704686" y="31836"/>
                  <a:pt x="1736522" y="0"/>
                </a:cubicBezTo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CiscoSansTT" panose="020B0503020201020303" pitchFamily="34" charset="0"/>
              <a:ea typeface="+mn-ea"/>
              <a:cs typeface="CiscoSansTT" panose="020B0503020201020303" pitchFamily="34" charset="0"/>
            </a:endParaRPr>
          </a:p>
        </p:txBody>
      </p:sp>
      <p:sp>
        <p:nvSpPr>
          <p:cNvPr id="23" name="Freeform: Shape 51">
            <a:extLst>
              <a:ext uri="{FF2B5EF4-FFF2-40B4-BE49-F238E27FC236}">
                <a16:creationId xmlns:a16="http://schemas.microsoft.com/office/drawing/2014/main" id="{3BE75A4B-EF12-A012-2B05-9E88995881B0}"/>
              </a:ext>
            </a:extLst>
          </p:cNvPr>
          <p:cNvSpPr/>
          <p:nvPr/>
        </p:nvSpPr>
        <p:spPr>
          <a:xfrm>
            <a:off x="5000759" y="2472785"/>
            <a:ext cx="1524804" cy="891738"/>
          </a:xfrm>
          <a:custGeom>
            <a:avLst/>
            <a:gdLst>
              <a:gd name="connsiteX0" fmla="*/ 0 w 1879134"/>
              <a:gd name="connsiteY0" fmla="*/ 1098958 h 1098958"/>
              <a:gd name="connsiteX1" fmla="*/ 58723 w 1879134"/>
              <a:gd name="connsiteY1" fmla="*/ 1090569 h 1098958"/>
              <a:gd name="connsiteX2" fmla="*/ 310392 w 1879134"/>
              <a:gd name="connsiteY2" fmla="*/ 1073791 h 1098958"/>
              <a:gd name="connsiteX3" fmla="*/ 360726 w 1879134"/>
              <a:gd name="connsiteY3" fmla="*/ 1048624 h 1098958"/>
              <a:gd name="connsiteX4" fmla="*/ 394282 w 1879134"/>
              <a:gd name="connsiteY4" fmla="*/ 1040235 h 1098958"/>
              <a:gd name="connsiteX5" fmla="*/ 461394 w 1879134"/>
              <a:gd name="connsiteY5" fmla="*/ 1006679 h 1098958"/>
              <a:gd name="connsiteX6" fmla="*/ 503339 w 1879134"/>
              <a:gd name="connsiteY6" fmla="*/ 998290 h 1098958"/>
              <a:gd name="connsiteX7" fmla="*/ 553673 w 1879134"/>
              <a:gd name="connsiteY7" fmla="*/ 981512 h 1098958"/>
              <a:gd name="connsiteX8" fmla="*/ 679508 w 1879134"/>
              <a:gd name="connsiteY8" fmla="*/ 939567 h 1098958"/>
              <a:gd name="connsiteX9" fmla="*/ 729842 w 1879134"/>
              <a:gd name="connsiteY9" fmla="*/ 906011 h 1098958"/>
              <a:gd name="connsiteX10" fmla="*/ 788565 w 1879134"/>
              <a:gd name="connsiteY10" fmla="*/ 889233 h 1098958"/>
              <a:gd name="connsiteX11" fmla="*/ 922789 w 1879134"/>
              <a:gd name="connsiteY11" fmla="*/ 864067 h 1098958"/>
              <a:gd name="connsiteX12" fmla="*/ 1065401 w 1879134"/>
              <a:gd name="connsiteY12" fmla="*/ 830511 h 1098958"/>
              <a:gd name="connsiteX13" fmla="*/ 1124124 w 1879134"/>
              <a:gd name="connsiteY13" fmla="*/ 805344 h 1098958"/>
              <a:gd name="connsiteX14" fmla="*/ 1174458 w 1879134"/>
              <a:gd name="connsiteY14" fmla="*/ 796955 h 1098958"/>
              <a:gd name="connsiteX15" fmla="*/ 1224792 w 1879134"/>
              <a:gd name="connsiteY15" fmla="*/ 780177 h 1098958"/>
              <a:gd name="connsiteX16" fmla="*/ 1308682 w 1879134"/>
              <a:gd name="connsiteY16" fmla="*/ 721454 h 1098958"/>
              <a:gd name="connsiteX17" fmla="*/ 1350627 w 1879134"/>
              <a:gd name="connsiteY17" fmla="*/ 704676 h 1098958"/>
              <a:gd name="connsiteX18" fmla="*/ 1384183 w 1879134"/>
              <a:gd name="connsiteY18" fmla="*/ 671120 h 1098958"/>
              <a:gd name="connsiteX19" fmla="*/ 1518407 w 1879134"/>
              <a:gd name="connsiteY19" fmla="*/ 578841 h 1098958"/>
              <a:gd name="connsiteX20" fmla="*/ 1585519 w 1879134"/>
              <a:gd name="connsiteY20" fmla="*/ 478173 h 1098958"/>
              <a:gd name="connsiteX21" fmla="*/ 1635853 w 1879134"/>
              <a:gd name="connsiteY21" fmla="*/ 377505 h 1098958"/>
              <a:gd name="connsiteX22" fmla="*/ 1694576 w 1879134"/>
              <a:gd name="connsiteY22" fmla="*/ 302004 h 1098958"/>
              <a:gd name="connsiteX23" fmla="*/ 1770077 w 1879134"/>
              <a:gd name="connsiteY23" fmla="*/ 201336 h 1098958"/>
              <a:gd name="connsiteX24" fmla="*/ 1803633 w 1879134"/>
              <a:gd name="connsiteY24" fmla="*/ 92279 h 1098958"/>
              <a:gd name="connsiteX25" fmla="*/ 1845578 w 1879134"/>
              <a:gd name="connsiteY25" fmla="*/ 33556 h 1098958"/>
              <a:gd name="connsiteX26" fmla="*/ 1879134 w 1879134"/>
              <a:gd name="connsiteY26" fmla="*/ 0 h 109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79134" h="1098958">
                <a:moveTo>
                  <a:pt x="0" y="1098958"/>
                </a:moveTo>
                <a:cubicBezTo>
                  <a:pt x="19574" y="1096162"/>
                  <a:pt x="39015" y="1092167"/>
                  <a:pt x="58723" y="1090569"/>
                </a:cubicBezTo>
                <a:cubicBezTo>
                  <a:pt x="142524" y="1083774"/>
                  <a:pt x="227115" y="1085357"/>
                  <a:pt x="310392" y="1073791"/>
                </a:cubicBezTo>
                <a:cubicBezTo>
                  <a:pt x="328972" y="1071210"/>
                  <a:pt x="343309" y="1055591"/>
                  <a:pt x="360726" y="1048624"/>
                </a:cubicBezTo>
                <a:cubicBezTo>
                  <a:pt x="371431" y="1044342"/>
                  <a:pt x="383639" y="1044669"/>
                  <a:pt x="394282" y="1040235"/>
                </a:cubicBezTo>
                <a:cubicBezTo>
                  <a:pt x="417369" y="1030615"/>
                  <a:pt x="438050" y="1015657"/>
                  <a:pt x="461394" y="1006679"/>
                </a:cubicBezTo>
                <a:cubicBezTo>
                  <a:pt x="474702" y="1001560"/>
                  <a:pt x="489583" y="1002042"/>
                  <a:pt x="503339" y="998290"/>
                </a:cubicBezTo>
                <a:cubicBezTo>
                  <a:pt x="520401" y="993637"/>
                  <a:pt x="537348" y="988314"/>
                  <a:pt x="553673" y="981512"/>
                </a:cubicBezTo>
                <a:cubicBezTo>
                  <a:pt x="658520" y="937826"/>
                  <a:pt x="542466" y="970021"/>
                  <a:pt x="679508" y="939567"/>
                </a:cubicBezTo>
                <a:cubicBezTo>
                  <a:pt x="696286" y="928382"/>
                  <a:pt x="711533" y="914461"/>
                  <a:pt x="729842" y="906011"/>
                </a:cubicBezTo>
                <a:cubicBezTo>
                  <a:pt x="748326" y="897480"/>
                  <a:pt x="768815" y="894170"/>
                  <a:pt x="788565" y="889233"/>
                </a:cubicBezTo>
                <a:cubicBezTo>
                  <a:pt x="919687" y="856453"/>
                  <a:pt x="810689" y="885086"/>
                  <a:pt x="922789" y="864067"/>
                </a:cubicBezTo>
                <a:cubicBezTo>
                  <a:pt x="938611" y="861100"/>
                  <a:pt x="1046790" y="836715"/>
                  <a:pt x="1065401" y="830511"/>
                </a:cubicBezTo>
                <a:cubicBezTo>
                  <a:pt x="1085604" y="823776"/>
                  <a:pt x="1103770" y="811607"/>
                  <a:pt x="1124124" y="805344"/>
                </a:cubicBezTo>
                <a:cubicBezTo>
                  <a:pt x="1140381" y="800342"/>
                  <a:pt x="1157956" y="801080"/>
                  <a:pt x="1174458" y="796955"/>
                </a:cubicBezTo>
                <a:cubicBezTo>
                  <a:pt x="1191616" y="792666"/>
                  <a:pt x="1208014" y="785770"/>
                  <a:pt x="1224792" y="780177"/>
                </a:cubicBezTo>
                <a:cubicBezTo>
                  <a:pt x="1249018" y="762008"/>
                  <a:pt x="1283436" y="735225"/>
                  <a:pt x="1308682" y="721454"/>
                </a:cubicBezTo>
                <a:cubicBezTo>
                  <a:pt x="1321902" y="714243"/>
                  <a:pt x="1336645" y="710269"/>
                  <a:pt x="1350627" y="704676"/>
                </a:cubicBezTo>
                <a:cubicBezTo>
                  <a:pt x="1361812" y="693491"/>
                  <a:pt x="1371311" y="680314"/>
                  <a:pt x="1384183" y="671120"/>
                </a:cubicBezTo>
                <a:cubicBezTo>
                  <a:pt x="1440957" y="630567"/>
                  <a:pt x="1473723" y="627587"/>
                  <a:pt x="1518407" y="578841"/>
                </a:cubicBezTo>
                <a:cubicBezTo>
                  <a:pt x="1534487" y="561299"/>
                  <a:pt x="1571932" y="503837"/>
                  <a:pt x="1585519" y="478173"/>
                </a:cubicBezTo>
                <a:cubicBezTo>
                  <a:pt x="1603073" y="445016"/>
                  <a:pt x="1616106" y="409404"/>
                  <a:pt x="1635853" y="377505"/>
                </a:cubicBezTo>
                <a:cubicBezTo>
                  <a:pt x="1652635" y="350396"/>
                  <a:pt x="1676513" y="328277"/>
                  <a:pt x="1694576" y="302004"/>
                </a:cubicBezTo>
                <a:cubicBezTo>
                  <a:pt x="1766130" y="197925"/>
                  <a:pt x="1687468" y="283945"/>
                  <a:pt x="1770077" y="201336"/>
                </a:cubicBezTo>
                <a:cubicBezTo>
                  <a:pt x="1781028" y="152058"/>
                  <a:pt x="1779468" y="130253"/>
                  <a:pt x="1803633" y="92279"/>
                </a:cubicBezTo>
                <a:cubicBezTo>
                  <a:pt x="1816548" y="71985"/>
                  <a:pt x="1830345" y="52174"/>
                  <a:pt x="1845578" y="33556"/>
                </a:cubicBezTo>
                <a:cubicBezTo>
                  <a:pt x="1855595" y="21313"/>
                  <a:pt x="1879134" y="0"/>
                  <a:pt x="1879134" y="0"/>
                </a:cubicBezTo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CiscoSansTT" panose="020B0503020201020303" pitchFamily="34" charset="0"/>
              <a:ea typeface="+mn-ea"/>
              <a:cs typeface="CiscoSansTT" panose="020B0503020201020303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904AB-B6B8-CDEF-0223-5CAEC2682F8C}"/>
              </a:ext>
            </a:extLst>
          </p:cNvPr>
          <p:cNvCxnSpPr>
            <a:cxnSpLocks/>
          </p:cNvCxnSpPr>
          <p:nvPr/>
        </p:nvCxnSpPr>
        <p:spPr>
          <a:xfrm>
            <a:off x="5067010" y="3796815"/>
            <a:ext cx="640370" cy="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F3C179-6AA5-2F7B-A0C9-64084362CC3D}"/>
              </a:ext>
            </a:extLst>
          </p:cNvPr>
          <p:cNvCxnSpPr>
            <a:cxnSpLocks/>
          </p:cNvCxnSpPr>
          <p:nvPr/>
        </p:nvCxnSpPr>
        <p:spPr>
          <a:xfrm>
            <a:off x="6531534" y="3528203"/>
            <a:ext cx="788015" cy="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0D7281-B775-684D-4EA6-972D50916610}"/>
              </a:ext>
            </a:extLst>
          </p:cNvPr>
          <p:cNvCxnSpPr>
            <a:cxnSpLocks/>
          </p:cNvCxnSpPr>
          <p:nvPr/>
        </p:nvCxnSpPr>
        <p:spPr>
          <a:xfrm flipV="1">
            <a:off x="6563830" y="3788394"/>
            <a:ext cx="755718" cy="8423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79E993-F46C-AF40-3455-285F2EBBE273}"/>
              </a:ext>
            </a:extLst>
          </p:cNvPr>
          <p:cNvCxnSpPr>
            <a:cxnSpLocks/>
          </p:cNvCxnSpPr>
          <p:nvPr/>
        </p:nvCxnSpPr>
        <p:spPr>
          <a:xfrm flipV="1">
            <a:off x="5924608" y="2439985"/>
            <a:ext cx="0" cy="976016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890568-2961-4F05-71E6-356D6043A1EB}"/>
              </a:ext>
            </a:extLst>
          </p:cNvPr>
          <p:cNvCxnSpPr>
            <a:cxnSpLocks/>
          </p:cNvCxnSpPr>
          <p:nvPr/>
        </p:nvCxnSpPr>
        <p:spPr>
          <a:xfrm flipV="1">
            <a:off x="6334172" y="2439985"/>
            <a:ext cx="0" cy="976016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0B68D7-468E-C503-ECA1-A55899A60360}"/>
              </a:ext>
            </a:extLst>
          </p:cNvPr>
          <p:cNvCxnSpPr>
            <a:cxnSpLocks/>
          </p:cNvCxnSpPr>
          <p:nvPr/>
        </p:nvCxnSpPr>
        <p:spPr>
          <a:xfrm>
            <a:off x="5067011" y="3712973"/>
            <a:ext cx="2239127" cy="0"/>
          </a:xfrm>
          <a:prstGeom prst="straightConnector1">
            <a:avLst/>
          </a:prstGeom>
          <a:ln w="12700" cap="rnd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DF2E66-C4F2-0CC0-4676-4B0EF5F7D014}"/>
              </a:ext>
            </a:extLst>
          </p:cNvPr>
          <p:cNvCxnSpPr>
            <a:cxnSpLocks/>
          </p:cNvCxnSpPr>
          <p:nvPr/>
        </p:nvCxnSpPr>
        <p:spPr>
          <a:xfrm>
            <a:off x="7757107" y="3652730"/>
            <a:ext cx="469454" cy="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70C6B4B-3827-A8FC-7C84-905DD475E1D4}"/>
              </a:ext>
            </a:extLst>
          </p:cNvPr>
          <p:cNvCxnSpPr>
            <a:cxnSpLocks/>
          </p:cNvCxnSpPr>
          <p:nvPr/>
        </p:nvCxnSpPr>
        <p:spPr>
          <a:xfrm>
            <a:off x="3548386" y="3888459"/>
            <a:ext cx="1085672" cy="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976F78D-4846-D815-D58B-F111ABC0CC47}"/>
              </a:ext>
            </a:extLst>
          </p:cNvPr>
          <p:cNvSpPr txBox="1"/>
          <p:nvPr/>
        </p:nvSpPr>
        <p:spPr>
          <a:xfrm>
            <a:off x="2884041" y="3961092"/>
            <a:ext cx="795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Internal Clients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6163A-0480-0E4E-7FD7-1F72A266A7E4}"/>
              </a:ext>
            </a:extLst>
          </p:cNvPr>
          <p:cNvSpPr txBox="1"/>
          <p:nvPr/>
        </p:nvSpPr>
        <p:spPr>
          <a:xfrm>
            <a:off x="7432510" y="1920234"/>
            <a:ext cx="885983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 defTabSz="609585">
              <a:defRPr sz="800">
                <a:solidFill>
                  <a:srgbClr val="FFFFFF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 charset="0"/>
                <a:cs typeface="CiscoSansTT" panose="020B0503020201020303" pitchFamily="34" charset="0"/>
              </a:rPr>
              <a:t>VTI Tunnels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8810900-9C0D-3E74-DBF3-6ED34C0FAFE1}"/>
              </a:ext>
            </a:extLst>
          </p:cNvPr>
          <p:cNvCxnSpPr>
            <a:cxnSpLocks/>
          </p:cNvCxnSpPr>
          <p:nvPr/>
        </p:nvCxnSpPr>
        <p:spPr>
          <a:xfrm>
            <a:off x="7038542" y="2032618"/>
            <a:ext cx="410166" cy="0"/>
          </a:xfrm>
          <a:prstGeom prst="straightConnector1">
            <a:avLst/>
          </a:prstGeom>
          <a:ln w="12700" cap="rnd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8EE906A-3533-C0FD-C6A9-79CC6549B08D}"/>
              </a:ext>
            </a:extLst>
          </p:cNvPr>
          <p:cNvCxnSpPr>
            <a:cxnSpLocks/>
          </p:cNvCxnSpPr>
          <p:nvPr/>
        </p:nvCxnSpPr>
        <p:spPr>
          <a:xfrm>
            <a:off x="7038542" y="1832735"/>
            <a:ext cx="410166" cy="0"/>
          </a:xfrm>
          <a:prstGeom prst="line">
            <a:avLst/>
          </a:prstGeom>
          <a:ln w="12700" cap="rnd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C21B6CB-A711-0A1D-0E06-0F40BCF337E8}"/>
              </a:ext>
            </a:extLst>
          </p:cNvPr>
          <p:cNvSpPr txBox="1"/>
          <p:nvPr/>
        </p:nvSpPr>
        <p:spPr>
          <a:xfrm>
            <a:off x="7380153" y="2349021"/>
            <a:ext cx="885983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 defTabSz="609585">
              <a:defRPr sz="800">
                <a:solidFill>
                  <a:srgbClr val="FFFFFF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 charset="0"/>
                <a:cs typeface="CiscoSansTT" panose="020B0503020201020303" pitchFamily="34" charset="0"/>
              </a:rPr>
              <a:t>DIA Traffic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42FC3D-342C-4A97-3BD6-CC31162C47EF}"/>
              </a:ext>
            </a:extLst>
          </p:cNvPr>
          <p:cNvSpPr txBox="1"/>
          <p:nvPr/>
        </p:nvSpPr>
        <p:spPr>
          <a:xfrm>
            <a:off x="7480109" y="1733586"/>
            <a:ext cx="129578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 charset="0"/>
                <a:cs typeface="CiscoSansTT" panose="020B0503020201020303" pitchFamily="34" charset="0"/>
              </a:rPr>
              <a:t>Physical Connection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13C385-A3D0-6509-BCCE-2DE1A5EED726}"/>
              </a:ext>
            </a:extLst>
          </p:cNvPr>
          <p:cNvSpPr txBox="1"/>
          <p:nvPr/>
        </p:nvSpPr>
        <p:spPr>
          <a:xfrm>
            <a:off x="7448708" y="2120116"/>
            <a:ext cx="1509525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 defTabSz="609585">
              <a:defRPr sz="800">
                <a:solidFill>
                  <a:srgbClr val="FFFFFF"/>
                </a:solidFill>
                <a:latin typeface="CiscoSansTT" panose="020B0503020201020303" pitchFamily="34" charset="0"/>
                <a:cs typeface="CiscoSansTT" panose="020B0503020201020303" pitchFamily="34" charset="0"/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ＭＳ Ｐゴシック" charset="0"/>
                <a:cs typeface="CiscoSansTT" panose="020B0503020201020303" pitchFamily="34" charset="0"/>
              </a:rPr>
              <a:t>ECMP on VTI Interfaces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47D6B87-D444-8FF9-C931-FF02A0B405D5}"/>
              </a:ext>
            </a:extLst>
          </p:cNvPr>
          <p:cNvCxnSpPr>
            <a:cxnSpLocks/>
          </p:cNvCxnSpPr>
          <p:nvPr/>
        </p:nvCxnSpPr>
        <p:spPr>
          <a:xfrm>
            <a:off x="7038542" y="2224748"/>
            <a:ext cx="410166" cy="0"/>
          </a:xfrm>
          <a:prstGeom prst="straightConnector1">
            <a:avLst/>
          </a:prstGeom>
          <a:ln w="12700" cap="rnd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9F71F58-2A52-B650-8A4F-3FE419DA5E2F}"/>
              </a:ext>
            </a:extLst>
          </p:cNvPr>
          <p:cNvSpPr txBox="1"/>
          <p:nvPr/>
        </p:nvSpPr>
        <p:spPr>
          <a:xfrm>
            <a:off x="5436452" y="3326002"/>
            <a:ext cx="4365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ISP1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0CD2A8-2E4E-EEF4-15FC-EB94D30C481D}"/>
              </a:ext>
            </a:extLst>
          </p:cNvPr>
          <p:cNvSpPr txBox="1"/>
          <p:nvPr/>
        </p:nvSpPr>
        <p:spPr>
          <a:xfrm>
            <a:off x="5416581" y="3792223"/>
            <a:ext cx="4365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ISP2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52478BE-341D-5B8F-7EA1-0938AD00DB9D}"/>
              </a:ext>
            </a:extLst>
          </p:cNvPr>
          <p:cNvSpPr/>
          <p:nvPr/>
        </p:nvSpPr>
        <p:spPr>
          <a:xfrm>
            <a:off x="5195675" y="3524981"/>
            <a:ext cx="150503" cy="244647"/>
          </a:xfrm>
          <a:prstGeom prst="ellipse">
            <a:avLst/>
          </a:prstGeom>
          <a:noFill/>
          <a:ln w="12700" cap="rnd">
            <a:solidFill>
              <a:schemeClr val="tx2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CiscoSansTT" panose="020B0503020201020303" pitchFamily="34" charset="0"/>
              <a:ea typeface="+mn-ea"/>
              <a:cs typeface="CiscoSansTT" panose="020B050302020102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CC27-BFE6-EBAA-E1C4-DCA456D4D9A6}"/>
              </a:ext>
            </a:extLst>
          </p:cNvPr>
          <p:cNvSpPr txBox="1"/>
          <p:nvPr/>
        </p:nvSpPr>
        <p:spPr>
          <a:xfrm>
            <a:off x="441494" y="914400"/>
            <a:ext cx="8467728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EBE49"/>
                </a:solidFill>
                <a:effectLst/>
                <a:uLnTx/>
                <a:uFillTx/>
                <a:latin typeface="CiscoSansTT ExtraLight"/>
                <a:ea typeface="ＭＳ Ｐゴシック"/>
              </a:rPr>
              <a:t>Routing application-based traffic directly out to the Internet rather than backhaul Device 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5" name="Graphic 112">
            <a:extLst>
              <a:ext uri="{FF2B5EF4-FFF2-40B4-BE49-F238E27FC236}">
                <a16:creationId xmlns:a16="http://schemas.microsoft.com/office/drawing/2014/main" id="{CB4F9A9C-3BFB-C210-B875-A072A8D52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3590" y="3433502"/>
            <a:ext cx="562884" cy="562884"/>
          </a:xfrm>
          <a:prstGeom prst="rect">
            <a:avLst/>
          </a:prstGeom>
        </p:spPr>
      </p:pic>
      <p:pic>
        <p:nvPicPr>
          <p:cNvPr id="51" name="Graphic 112">
            <a:extLst>
              <a:ext uri="{FF2B5EF4-FFF2-40B4-BE49-F238E27FC236}">
                <a16:creationId xmlns:a16="http://schemas.microsoft.com/office/drawing/2014/main" id="{F3D66388-9E63-DD9B-2EBD-A753B5BC2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5893" y="3433502"/>
            <a:ext cx="562884" cy="562884"/>
          </a:xfrm>
          <a:prstGeom prst="rect">
            <a:avLst/>
          </a:prstGeom>
        </p:spPr>
      </p:pic>
      <p:pic>
        <p:nvPicPr>
          <p:cNvPr id="58" name="Graphic 14">
            <a:extLst>
              <a:ext uri="{FF2B5EF4-FFF2-40B4-BE49-F238E27FC236}">
                <a16:creationId xmlns:a16="http://schemas.microsoft.com/office/drawing/2014/main" id="{68F6E0E9-F694-FA77-426B-4DB4713FF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81458" y="3144114"/>
            <a:ext cx="566928" cy="566928"/>
          </a:xfrm>
          <a:prstGeom prst="rect">
            <a:avLst/>
          </a:prstGeom>
        </p:spPr>
      </p:pic>
      <p:pic>
        <p:nvPicPr>
          <p:cNvPr id="63" name="Graphic 88">
            <a:extLst>
              <a:ext uri="{FF2B5EF4-FFF2-40B4-BE49-F238E27FC236}">
                <a16:creationId xmlns:a16="http://schemas.microsoft.com/office/drawing/2014/main" id="{7012C8CF-D805-3BBC-5AED-CD530B6C7A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37763" y="3385680"/>
            <a:ext cx="502780" cy="502780"/>
          </a:xfrm>
          <a:prstGeom prst="rect">
            <a:avLst/>
          </a:prstGeom>
        </p:spPr>
      </p:pic>
      <p:pic>
        <p:nvPicPr>
          <p:cNvPr id="65" name="Graphic 14">
            <a:extLst>
              <a:ext uri="{FF2B5EF4-FFF2-40B4-BE49-F238E27FC236}">
                <a16:creationId xmlns:a16="http://schemas.microsoft.com/office/drawing/2014/main" id="{09AB5D47-7F01-93B1-880F-6BCA4D541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81458" y="3507028"/>
            <a:ext cx="566928" cy="566928"/>
          </a:xfrm>
          <a:prstGeom prst="rect">
            <a:avLst/>
          </a:prstGeom>
        </p:spPr>
      </p:pic>
      <p:pic>
        <p:nvPicPr>
          <p:cNvPr id="66" name="Graphic 258">
            <a:extLst>
              <a:ext uri="{FF2B5EF4-FFF2-40B4-BE49-F238E27FC236}">
                <a16:creationId xmlns:a16="http://schemas.microsoft.com/office/drawing/2014/main" id="{A2CC9C4D-761E-BCEC-CDA0-8B5124ABFF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4871" y="3125499"/>
            <a:ext cx="1067872" cy="1067872"/>
          </a:xfrm>
          <a:prstGeom prst="rect">
            <a:avLst/>
          </a:prstGeom>
        </p:spPr>
      </p:pic>
      <p:pic>
        <p:nvPicPr>
          <p:cNvPr id="67" name="Graphic 258">
            <a:extLst>
              <a:ext uri="{FF2B5EF4-FFF2-40B4-BE49-F238E27FC236}">
                <a16:creationId xmlns:a16="http://schemas.microsoft.com/office/drawing/2014/main" id="{9E429AEF-9078-788A-E558-10B009C9A7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3462" y="1671376"/>
            <a:ext cx="1108148" cy="110814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C23B20-5104-1DA5-6833-ACE04B006052}"/>
              </a:ext>
            </a:extLst>
          </p:cNvPr>
          <p:cNvCxnSpPr>
            <a:cxnSpLocks/>
          </p:cNvCxnSpPr>
          <p:nvPr/>
        </p:nvCxnSpPr>
        <p:spPr>
          <a:xfrm>
            <a:off x="7038542" y="2438108"/>
            <a:ext cx="410166" cy="0"/>
          </a:xfrm>
          <a:prstGeom prst="straightConnector1">
            <a:avLst/>
          </a:prstGeom>
          <a:ln w="12700" cap="rnd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47CCA955-4BF3-52FA-F775-7457FD99253A}"/>
              </a:ext>
            </a:extLst>
          </p:cNvPr>
          <p:cNvSpPr/>
          <p:nvPr/>
        </p:nvSpPr>
        <p:spPr>
          <a:xfrm rot="5400000">
            <a:off x="5519138" y="2376536"/>
            <a:ext cx="1157845" cy="1157845"/>
          </a:xfrm>
          <a:prstGeom prst="arc">
            <a:avLst>
              <a:gd name="adj1" fmla="val 13610160"/>
              <a:gd name="adj2" fmla="val 0"/>
            </a:avLst>
          </a:prstGeom>
          <a:ln w="127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" panose="020B0503020201020303" pitchFamily="34" charset="0"/>
              <a:ea typeface="+mn-ea"/>
              <a:cs typeface="CiscoSansTT" panose="020B0503020201020303" pitchFamily="34" charset="0"/>
            </a:endParaRPr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E652037C-6C59-9D99-1701-2B41AEF8B76C}"/>
              </a:ext>
            </a:extLst>
          </p:cNvPr>
          <p:cNvSpPr/>
          <p:nvPr/>
        </p:nvSpPr>
        <p:spPr>
          <a:xfrm rot="5400000">
            <a:off x="4694764" y="2314176"/>
            <a:ext cx="1092619" cy="1092622"/>
          </a:xfrm>
          <a:prstGeom prst="arc">
            <a:avLst>
              <a:gd name="adj1" fmla="val 14543934"/>
              <a:gd name="adj2" fmla="val 0"/>
            </a:avLst>
          </a:prstGeom>
          <a:ln w="127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" panose="020B0503020201020303" pitchFamily="34" charset="0"/>
              <a:ea typeface="+mn-ea"/>
              <a:cs typeface="CiscoSansT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339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4000"/>
              <a:t>VPN Overview</a:t>
            </a:r>
            <a:endParaRPr lang="en-US" sz="4000">
              <a:solidFill>
                <a:srgbClr val="6EBE4A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02832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60432" y="1405188"/>
            <a:ext cx="3193637" cy="210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Underlay &amp; Overlay</a:t>
            </a:r>
          </a:p>
        </p:txBody>
      </p:sp>
      <p:pic>
        <p:nvPicPr>
          <p:cNvPr id="7" name="Picture 10" descr="C:\Users\ecoffey\AppData\Local\Temp\Rar$DRa0.386\30067_Device_router_default_256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28931" r="8368" b="21666"/>
          <a:stretch/>
        </p:blipFill>
        <p:spPr bwMode="auto">
          <a:xfrm flipH="1">
            <a:off x="6062229" y="2245154"/>
            <a:ext cx="982728" cy="58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C:\Users\ecoffey\AppData\Local\Temp\Rar$DRa0.386\30067_Device_router_default_256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28931" r="8368" b="21666"/>
          <a:stretch/>
        </p:blipFill>
        <p:spPr bwMode="auto">
          <a:xfrm flipH="1">
            <a:off x="2303361" y="2245153"/>
            <a:ext cx="982728" cy="58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5D008C-F50E-0A4D-AA9C-36C5F069A69D}"/>
              </a:ext>
            </a:extLst>
          </p:cNvPr>
          <p:cNvGrpSpPr/>
          <p:nvPr/>
        </p:nvGrpSpPr>
        <p:grpSpPr>
          <a:xfrm>
            <a:off x="3286089" y="1952050"/>
            <a:ext cx="2776140" cy="1167919"/>
            <a:chOff x="3286089" y="1952050"/>
            <a:chExt cx="2776140" cy="1167919"/>
          </a:xfrm>
        </p:grpSpPr>
        <p:cxnSp>
          <p:nvCxnSpPr>
            <p:cNvPr id="28" name="Straight Connector 27"/>
            <p:cNvCxnSpPr>
              <a:stCxn id="13" idx="2"/>
              <a:endCxn id="14" idx="0"/>
            </p:cNvCxnSpPr>
            <p:nvPr/>
          </p:nvCxnSpPr>
          <p:spPr>
            <a:xfrm>
              <a:off x="4179005" y="2245151"/>
              <a:ext cx="990308" cy="581717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10" descr="C:\Users\ecoffey\AppData\Local\Temp\Rar$DRa0.386\30067_Device_router_default_256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71" t="28931" r="8368" b="21666"/>
            <a:stretch/>
          </p:blipFill>
          <p:spPr bwMode="auto">
            <a:xfrm flipH="1">
              <a:off x="4426582" y="2389459"/>
              <a:ext cx="495154" cy="29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C:\Users\ecoffey\AppData\Local\Temp\Rar$DRa0.386\30067_Device_router_default_256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71" t="28931" r="8368" b="21666"/>
            <a:stretch/>
          </p:blipFill>
          <p:spPr bwMode="auto">
            <a:xfrm flipH="1">
              <a:off x="3608758" y="2389459"/>
              <a:ext cx="495154" cy="29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C:\Users\ecoffey\AppData\Local\Temp\Rar$DRa0.386\30067_Device_router_default_256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71" t="28931" r="8368" b="21666"/>
            <a:stretch/>
          </p:blipFill>
          <p:spPr bwMode="auto">
            <a:xfrm flipH="1">
              <a:off x="5244405" y="2389459"/>
              <a:ext cx="495154" cy="29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C:\Users\ecoffey\AppData\Local\Temp\Rar$DRa0.386\30067_Device_router_default_256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71" t="28931" r="8368" b="21666"/>
            <a:stretch/>
          </p:blipFill>
          <p:spPr bwMode="auto">
            <a:xfrm flipH="1">
              <a:off x="3931428" y="1952050"/>
              <a:ext cx="495154" cy="29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 descr="C:\Users\ecoffey\AppData\Local\Temp\Rar$DRa0.386\30067_Device_router_default_256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71" t="28931" r="8368" b="21666"/>
            <a:stretch/>
          </p:blipFill>
          <p:spPr bwMode="auto">
            <a:xfrm flipH="1">
              <a:off x="4921736" y="2826868"/>
              <a:ext cx="495154" cy="293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Connector 15"/>
            <p:cNvCxnSpPr>
              <a:stCxn id="8" idx="1"/>
              <a:endCxn id="11" idx="3"/>
            </p:cNvCxnSpPr>
            <p:nvPr/>
          </p:nvCxnSpPr>
          <p:spPr>
            <a:xfrm flipV="1">
              <a:off x="3286089" y="2536010"/>
              <a:ext cx="322669" cy="1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1"/>
              <a:endCxn id="9" idx="3"/>
            </p:cNvCxnSpPr>
            <p:nvPr/>
          </p:nvCxnSpPr>
          <p:spPr>
            <a:xfrm>
              <a:off x="4103912" y="2536010"/>
              <a:ext cx="322670" cy="0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1"/>
              <a:endCxn id="12" idx="3"/>
            </p:cNvCxnSpPr>
            <p:nvPr/>
          </p:nvCxnSpPr>
          <p:spPr>
            <a:xfrm>
              <a:off x="4921736" y="2536010"/>
              <a:ext cx="322669" cy="0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1"/>
              <a:endCxn id="7" idx="3"/>
            </p:cNvCxnSpPr>
            <p:nvPr/>
          </p:nvCxnSpPr>
          <p:spPr>
            <a:xfrm>
              <a:off x="5739559" y="2536010"/>
              <a:ext cx="322670" cy="2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1" idx="2"/>
              <a:endCxn id="14" idx="3"/>
            </p:cNvCxnSpPr>
            <p:nvPr/>
          </p:nvCxnSpPr>
          <p:spPr>
            <a:xfrm>
              <a:off x="3856335" y="2682560"/>
              <a:ext cx="1065401" cy="290859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1" idx="0"/>
              <a:endCxn id="13" idx="3"/>
            </p:cNvCxnSpPr>
            <p:nvPr/>
          </p:nvCxnSpPr>
          <p:spPr>
            <a:xfrm flipV="1">
              <a:off x="3856335" y="2098601"/>
              <a:ext cx="75093" cy="290858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3" idx="1"/>
              <a:endCxn id="12" idx="0"/>
            </p:cNvCxnSpPr>
            <p:nvPr/>
          </p:nvCxnSpPr>
          <p:spPr>
            <a:xfrm>
              <a:off x="4426582" y="2098601"/>
              <a:ext cx="1065400" cy="290858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4" idx="1"/>
              <a:endCxn id="12" idx="2"/>
            </p:cNvCxnSpPr>
            <p:nvPr/>
          </p:nvCxnSpPr>
          <p:spPr>
            <a:xfrm flipV="1">
              <a:off x="5416890" y="2682560"/>
              <a:ext cx="75092" cy="290859"/>
            </a:xfrm>
            <a:prstGeom prst="line">
              <a:avLst/>
            </a:prstGeom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10" descr="C:\Users\ecoffey\AppData\Local\Temp\Rar$DRa1.653\30059_Device_laptop_3145_default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05" y="1918094"/>
            <a:ext cx="471365" cy="47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C:\Users\ecoffey\AppData\Local\Temp\Rar$DRa1.653\30059_Device_laptop_3145_default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04" y="2826868"/>
            <a:ext cx="471365" cy="47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C:\Users\ecoffey\AppData\Local\Temp\Rar$DRa1.653\30059_Device_laptop_3145_default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748" y="1918094"/>
            <a:ext cx="471365" cy="47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C:\Users\ecoffey\AppData\Local\Temp\Rar$DRa1.653\30059_Device_laptop_3145_default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747" y="2826868"/>
            <a:ext cx="471365" cy="47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Elbow Connector 43"/>
          <p:cNvCxnSpPr>
            <a:stCxn id="41" idx="3"/>
            <a:endCxn id="8" idx="3"/>
          </p:cNvCxnSpPr>
          <p:nvPr/>
        </p:nvCxnSpPr>
        <p:spPr>
          <a:xfrm>
            <a:off x="1733113" y="2153777"/>
            <a:ext cx="570248" cy="382234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2" idx="3"/>
            <a:endCxn id="8" idx="3"/>
          </p:cNvCxnSpPr>
          <p:nvPr/>
        </p:nvCxnSpPr>
        <p:spPr>
          <a:xfrm flipV="1">
            <a:off x="1733112" y="2536011"/>
            <a:ext cx="570249" cy="526540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9" idx="1"/>
            <a:endCxn id="7" idx="1"/>
          </p:cNvCxnSpPr>
          <p:nvPr/>
        </p:nvCxnSpPr>
        <p:spPr>
          <a:xfrm rot="10800000" flipV="1">
            <a:off x="7044957" y="2153776"/>
            <a:ext cx="570248" cy="382235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40" idx="1"/>
            <a:endCxn id="7" idx="1"/>
          </p:cNvCxnSpPr>
          <p:nvPr/>
        </p:nvCxnSpPr>
        <p:spPr>
          <a:xfrm rot="10800000">
            <a:off x="7044958" y="2536013"/>
            <a:ext cx="570247" cy="526539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90556" y="3588290"/>
            <a:ext cx="325800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			Underlay Network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			Overlay Network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017550" y="3734351"/>
            <a:ext cx="1186618" cy="16169"/>
          </a:xfrm>
          <a:prstGeom prst="line">
            <a:avLst/>
          </a:prstGeom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n 36"/>
          <p:cNvSpPr/>
          <p:nvPr/>
        </p:nvSpPr>
        <p:spPr>
          <a:xfrm rot="5400000">
            <a:off x="3528466" y="3395195"/>
            <a:ext cx="164786" cy="1186618"/>
          </a:xfrm>
          <a:prstGeom prst="can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0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60432" y="1405188"/>
            <a:ext cx="3193637" cy="210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8" name="Straight Connector 27"/>
          <p:cNvCxnSpPr>
            <a:stCxn id="13" idx="2"/>
            <a:endCxn id="14" idx="0"/>
          </p:cNvCxnSpPr>
          <p:nvPr/>
        </p:nvCxnSpPr>
        <p:spPr>
          <a:xfrm>
            <a:off x="4179005" y="2245151"/>
            <a:ext cx="990308" cy="581717"/>
          </a:xfrm>
          <a:prstGeom prst="line">
            <a:avLst/>
          </a:prstGeom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Underlay &amp; Overlay</a:t>
            </a:r>
          </a:p>
        </p:txBody>
      </p:sp>
      <p:pic>
        <p:nvPicPr>
          <p:cNvPr id="7" name="Picture 10" descr="C:\Users\ecoffey\AppData\Local\Temp\Rar$DRa0.386\30067_Device_router_default_25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28931" r="8368" b="21666"/>
          <a:stretch/>
        </p:blipFill>
        <p:spPr bwMode="auto">
          <a:xfrm flipH="1">
            <a:off x="6062229" y="2245154"/>
            <a:ext cx="982728" cy="58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C:\Users\ecoffey\AppData\Local\Temp\Rar$DRa0.386\30067_Device_router_default_25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28931" r="8368" b="21666"/>
          <a:stretch/>
        </p:blipFill>
        <p:spPr bwMode="auto">
          <a:xfrm flipH="1">
            <a:off x="2303361" y="2245153"/>
            <a:ext cx="982728" cy="58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C:\Users\ecoffey\AppData\Local\Temp\Rar$DRa0.386\30067_Device_router_default_25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28931" r="8368" b="21666"/>
          <a:stretch/>
        </p:blipFill>
        <p:spPr bwMode="auto">
          <a:xfrm flipH="1">
            <a:off x="4426582" y="2389459"/>
            <a:ext cx="495154" cy="29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:\Users\ecoffey\AppData\Local\Temp\Rar$DRa0.386\30067_Device_router_default_25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28931" r="8368" b="21666"/>
          <a:stretch/>
        </p:blipFill>
        <p:spPr bwMode="auto">
          <a:xfrm flipH="1">
            <a:off x="3608758" y="2389459"/>
            <a:ext cx="495154" cy="29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C:\Users\ecoffey\AppData\Local\Temp\Rar$DRa0.386\30067_Device_router_default_25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28931" r="8368" b="21666"/>
          <a:stretch/>
        </p:blipFill>
        <p:spPr bwMode="auto">
          <a:xfrm flipH="1">
            <a:off x="5244405" y="2389459"/>
            <a:ext cx="495154" cy="29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C:\Users\ecoffey\AppData\Local\Temp\Rar$DRa0.386\30067_Device_router_default_25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28931" r="8368" b="21666"/>
          <a:stretch/>
        </p:blipFill>
        <p:spPr bwMode="auto">
          <a:xfrm flipH="1">
            <a:off x="3931428" y="1952050"/>
            <a:ext cx="495154" cy="29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ecoffey\AppData\Local\Temp\Rar$DRa0.386\30067_Device_router_default_25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28931" r="8368" b="21666"/>
          <a:stretch/>
        </p:blipFill>
        <p:spPr bwMode="auto">
          <a:xfrm flipH="1">
            <a:off x="4921736" y="2826868"/>
            <a:ext cx="495154" cy="29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/>
          <p:cNvCxnSpPr>
            <a:stCxn id="8" idx="1"/>
            <a:endCxn id="11" idx="3"/>
          </p:cNvCxnSpPr>
          <p:nvPr/>
        </p:nvCxnSpPr>
        <p:spPr>
          <a:xfrm flipV="1">
            <a:off x="3286089" y="2536010"/>
            <a:ext cx="322669" cy="1"/>
          </a:xfrm>
          <a:prstGeom prst="line">
            <a:avLst/>
          </a:prstGeom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1"/>
            <a:endCxn id="9" idx="3"/>
          </p:cNvCxnSpPr>
          <p:nvPr/>
        </p:nvCxnSpPr>
        <p:spPr>
          <a:xfrm>
            <a:off x="4103912" y="2536010"/>
            <a:ext cx="322670" cy="0"/>
          </a:xfrm>
          <a:prstGeom prst="line">
            <a:avLst/>
          </a:prstGeom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1"/>
            <a:endCxn id="12" idx="3"/>
          </p:cNvCxnSpPr>
          <p:nvPr/>
        </p:nvCxnSpPr>
        <p:spPr>
          <a:xfrm>
            <a:off x="4921736" y="2536010"/>
            <a:ext cx="322669" cy="0"/>
          </a:xfrm>
          <a:prstGeom prst="line">
            <a:avLst/>
          </a:prstGeom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2" idx="1"/>
            <a:endCxn id="7" idx="3"/>
          </p:cNvCxnSpPr>
          <p:nvPr/>
        </p:nvCxnSpPr>
        <p:spPr>
          <a:xfrm>
            <a:off x="5739559" y="2536010"/>
            <a:ext cx="322670" cy="2"/>
          </a:xfrm>
          <a:prstGeom prst="line">
            <a:avLst/>
          </a:prstGeom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2"/>
            <a:endCxn id="14" idx="3"/>
          </p:cNvCxnSpPr>
          <p:nvPr/>
        </p:nvCxnSpPr>
        <p:spPr>
          <a:xfrm>
            <a:off x="3856335" y="2682560"/>
            <a:ext cx="1065401" cy="290859"/>
          </a:xfrm>
          <a:prstGeom prst="line">
            <a:avLst/>
          </a:prstGeom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1" idx="0"/>
            <a:endCxn id="13" idx="3"/>
          </p:cNvCxnSpPr>
          <p:nvPr/>
        </p:nvCxnSpPr>
        <p:spPr>
          <a:xfrm flipV="1">
            <a:off x="3856335" y="2098601"/>
            <a:ext cx="75093" cy="290858"/>
          </a:xfrm>
          <a:prstGeom prst="line">
            <a:avLst/>
          </a:prstGeom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3" idx="1"/>
            <a:endCxn id="12" idx="0"/>
          </p:cNvCxnSpPr>
          <p:nvPr/>
        </p:nvCxnSpPr>
        <p:spPr>
          <a:xfrm>
            <a:off x="4426582" y="2098601"/>
            <a:ext cx="1065400" cy="290858"/>
          </a:xfrm>
          <a:prstGeom prst="line">
            <a:avLst/>
          </a:prstGeom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4" idx="1"/>
            <a:endCxn id="12" idx="2"/>
          </p:cNvCxnSpPr>
          <p:nvPr/>
        </p:nvCxnSpPr>
        <p:spPr>
          <a:xfrm flipV="1">
            <a:off x="5416890" y="2682560"/>
            <a:ext cx="75092" cy="290859"/>
          </a:xfrm>
          <a:prstGeom prst="line">
            <a:avLst/>
          </a:prstGeom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C:\Users\ecoffey\AppData\Local\Temp\Rar$DRa1.653\30059_Device_laptop_3145_default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05" y="1918094"/>
            <a:ext cx="471365" cy="47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C:\Users\ecoffey\AppData\Local\Temp\Rar$DRa1.653\30059_Device_laptop_3145_default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04" y="2826868"/>
            <a:ext cx="471365" cy="47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C:\Users\ecoffey\AppData\Local\Temp\Rar$DRa1.653\30059_Device_laptop_3145_default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748" y="1918094"/>
            <a:ext cx="471365" cy="47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C:\Users\ecoffey\AppData\Local\Temp\Rar$DRa1.653\30059_Device_laptop_3145_default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747" y="2826868"/>
            <a:ext cx="471365" cy="47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Elbow Connector 43"/>
          <p:cNvCxnSpPr>
            <a:stCxn id="41" idx="3"/>
            <a:endCxn id="8" idx="3"/>
          </p:cNvCxnSpPr>
          <p:nvPr/>
        </p:nvCxnSpPr>
        <p:spPr>
          <a:xfrm>
            <a:off x="1733113" y="2153777"/>
            <a:ext cx="570248" cy="382234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42" idx="3"/>
            <a:endCxn id="8" idx="3"/>
          </p:cNvCxnSpPr>
          <p:nvPr/>
        </p:nvCxnSpPr>
        <p:spPr>
          <a:xfrm flipV="1">
            <a:off x="1733112" y="2536011"/>
            <a:ext cx="570249" cy="526540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9" idx="1"/>
            <a:endCxn id="7" idx="1"/>
          </p:cNvCxnSpPr>
          <p:nvPr/>
        </p:nvCxnSpPr>
        <p:spPr>
          <a:xfrm rot="10800000" flipV="1">
            <a:off x="7044957" y="2153776"/>
            <a:ext cx="570248" cy="382235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40" idx="1"/>
            <a:endCxn id="7" idx="1"/>
          </p:cNvCxnSpPr>
          <p:nvPr/>
        </p:nvCxnSpPr>
        <p:spPr>
          <a:xfrm rot="10800000">
            <a:off x="7044958" y="2536013"/>
            <a:ext cx="570247" cy="526539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n 50"/>
          <p:cNvSpPr/>
          <p:nvPr/>
        </p:nvSpPr>
        <p:spPr>
          <a:xfrm rot="5400000">
            <a:off x="4269898" y="1138900"/>
            <a:ext cx="808522" cy="2776140"/>
          </a:xfrm>
          <a:prstGeom prst="can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65247" y="2284279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VPN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90556" y="3588290"/>
            <a:ext cx="325800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			Underlay Network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D274D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			Overlay Network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3017550" y="3734351"/>
            <a:ext cx="1186618" cy="16169"/>
          </a:xfrm>
          <a:prstGeom prst="line">
            <a:avLst/>
          </a:prstGeom>
          <a:ln w="381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n 42"/>
          <p:cNvSpPr/>
          <p:nvPr/>
        </p:nvSpPr>
        <p:spPr>
          <a:xfrm rot="5400000">
            <a:off x="3528466" y="3395195"/>
            <a:ext cx="164786" cy="1186618"/>
          </a:xfrm>
          <a:prstGeom prst="can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D274D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96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Cisco Live 2022">
  <a:themeElements>
    <a:clrScheme name="Custom 41">
      <a:dk1>
        <a:srgbClr val="101820"/>
      </a:dk1>
      <a:lt1>
        <a:srgbClr val="0D274D"/>
      </a:lt1>
      <a:dk2>
        <a:srgbClr val="0051AF"/>
      </a:dk2>
      <a:lt2>
        <a:srgbClr val="FFFFFF"/>
      </a:lt2>
      <a:accent1>
        <a:srgbClr val="00BCEB"/>
      </a:accent1>
      <a:accent2>
        <a:srgbClr val="74BF4B"/>
      </a:accent2>
      <a:accent3>
        <a:srgbClr val="0076D5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0051AF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IMPFY24 Dark">
  <a:themeElements>
    <a:clrScheme name="IMPFY24-Dark">
      <a:dk1>
        <a:srgbClr val="FFFFFF"/>
      </a:dk1>
      <a:lt1>
        <a:srgbClr val="0D274D"/>
      </a:lt1>
      <a:dk2>
        <a:srgbClr val="00BCEB"/>
      </a:dk2>
      <a:lt2>
        <a:srgbClr val="0D274D"/>
      </a:lt2>
      <a:accent1>
        <a:srgbClr val="00BCEB"/>
      </a:accent1>
      <a:accent2>
        <a:srgbClr val="74BF4B"/>
      </a:accent2>
      <a:accent3>
        <a:srgbClr val="FBAB2C"/>
      </a:accent3>
      <a:accent4>
        <a:srgbClr val="E3241B"/>
      </a:accent4>
      <a:accent5>
        <a:srgbClr val="0076D5"/>
      </a:accent5>
      <a:accent6>
        <a:srgbClr val="E2E2E2"/>
      </a:accent6>
      <a:hlink>
        <a:srgbClr val="00BCEB"/>
      </a:hlink>
      <a:folHlink>
        <a:srgbClr val="00BCEB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267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PFY24 Dark" id="{31D1BC6F-4646-5647-B630-F0D8313F92B8}" vid="{06FFDA02-7C97-3548-B7CA-575C5CFC0607}"/>
    </a:ext>
  </a:extLst>
</a:theme>
</file>

<file path=ppt/theme/theme3.xml><?xml version="1.0" encoding="utf-8"?>
<a:theme xmlns:a="http://schemas.openxmlformats.org/drawingml/2006/main" name="Cisco Secure Fire Jumper Template">
  <a:themeElements>
    <a:clrScheme name="Custom 9">
      <a:dk1>
        <a:srgbClr val="0D274D"/>
      </a:dk1>
      <a:lt1>
        <a:srgbClr val="FFFFFF"/>
      </a:lt1>
      <a:dk2>
        <a:srgbClr val="0D274D"/>
      </a:dk2>
      <a:lt2>
        <a:srgbClr val="FFFFFF"/>
      </a:lt2>
      <a:accent1>
        <a:srgbClr val="6DBD49"/>
      </a:accent1>
      <a:accent2>
        <a:srgbClr val="00BCEB"/>
      </a:accent2>
      <a:accent3>
        <a:srgbClr val="BABABA"/>
      </a:accent3>
      <a:accent4>
        <a:srgbClr val="FBAB18"/>
      </a:accent4>
      <a:accent5>
        <a:srgbClr val="CB2781"/>
      </a:accent5>
      <a:accent6>
        <a:srgbClr val="9892E1"/>
      </a:accent6>
      <a:hlink>
        <a:srgbClr val="6EBE4A"/>
      </a:hlink>
      <a:folHlink>
        <a:srgbClr val="6EBE49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BG_PowerPoint_Template_White_v1.1" id="{2260C5F1-DFCF-5145-9464-6D73F12699C3}" vid="{63D3B145-BE40-1540-9EF0-B29D6C32B602}"/>
    </a:ext>
  </a:extLst>
</a:theme>
</file>

<file path=ppt/theme/theme4.xml><?xml version="1.0" encoding="utf-8"?>
<a:theme xmlns:a="http://schemas.openxmlformats.org/drawingml/2006/main" name="2_Cisco Secure Template Dark">
  <a:themeElements>
    <a:clrScheme name="Custom 10">
      <a:dk1>
        <a:srgbClr val="FFFFFF"/>
      </a:dk1>
      <a:lt1>
        <a:srgbClr val="0D274D"/>
      </a:lt1>
      <a:dk2>
        <a:srgbClr val="FFFFFF"/>
      </a:dk2>
      <a:lt2>
        <a:srgbClr val="0D274D"/>
      </a:lt2>
      <a:accent1>
        <a:srgbClr val="6EBE49"/>
      </a:accent1>
      <a:accent2>
        <a:srgbClr val="00BCEB"/>
      </a:accent2>
      <a:accent3>
        <a:srgbClr val="BABABA"/>
      </a:accent3>
      <a:accent4>
        <a:srgbClr val="FBAB18"/>
      </a:accent4>
      <a:accent5>
        <a:srgbClr val="CB2781"/>
      </a:accent5>
      <a:accent6>
        <a:srgbClr val="9892E1"/>
      </a:accent6>
      <a:hlink>
        <a:srgbClr val="6EBE4A"/>
      </a:hlink>
      <a:folHlink>
        <a:srgbClr val="6EBE49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BG_PowerPoint_Template_White_v1.1" id="{2260C5F1-DFCF-5145-9464-6D73F12699C3}" vid="{63D3B145-BE40-1540-9EF0-B29D6C32B60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41">
    <a:dk1>
      <a:srgbClr val="101820"/>
    </a:dk1>
    <a:lt1>
      <a:srgbClr val="0D274D"/>
    </a:lt1>
    <a:dk2>
      <a:srgbClr val="0051AF"/>
    </a:dk2>
    <a:lt2>
      <a:srgbClr val="FFFFFF"/>
    </a:lt2>
    <a:accent1>
      <a:srgbClr val="00BCEB"/>
    </a:accent1>
    <a:accent2>
      <a:srgbClr val="74BF4B"/>
    </a:accent2>
    <a:accent3>
      <a:srgbClr val="0076D5"/>
    </a:accent3>
    <a:accent4>
      <a:srgbClr val="9E9EA2"/>
    </a:accent4>
    <a:accent5>
      <a:srgbClr val="FBAB18"/>
    </a:accent5>
    <a:accent6>
      <a:srgbClr val="E3241B"/>
    </a:accent6>
    <a:hlink>
      <a:srgbClr val="00BCEB"/>
    </a:hlink>
    <a:folHlink>
      <a:srgbClr val="0051A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7D9DFCFCD6B04180C81A4A640A75E0" ma:contentTypeVersion="12" ma:contentTypeDescription="Create a new document." ma:contentTypeScope="" ma:versionID="d3bb94200739234227252cb994ba908a">
  <xsd:schema xmlns:xsd="http://www.w3.org/2001/XMLSchema" xmlns:xs="http://www.w3.org/2001/XMLSchema" xmlns:p="http://schemas.microsoft.com/office/2006/metadata/properties" xmlns:ns2="5ad2d37b-16ea-4274-9da9-da32d366390e" xmlns:ns3="fdc10f26-a213-4e6e-911f-1a4acfd3bda4" targetNamespace="http://schemas.microsoft.com/office/2006/metadata/properties" ma:root="true" ma:fieldsID="6d7c411551ba0967af4a06201a06180c" ns2:_="" ns3:_="">
    <xsd:import namespace="5ad2d37b-16ea-4274-9da9-da32d366390e"/>
    <xsd:import namespace="fdc10f26-a213-4e6e-911f-1a4acfd3bd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d2d37b-16ea-4274-9da9-da32d36639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c10f26-a213-4e6e-911f-1a4acfd3bda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dc10f26-a213-4e6e-911f-1a4acfd3bda4">
      <UserInfo>
        <DisplayName>Keli Bartholomew (kbarthol)</DisplayName>
        <AccountId>21522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1398CF1-1D31-49C9-95EB-26EE757B87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F4BB13-C168-4F62-8096-736A5A06B8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d2d37b-16ea-4274-9da9-da32d366390e"/>
    <ds:schemaRef ds:uri="fdc10f26-a213-4e6e-911f-1a4acfd3bd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97D042-0476-4AC1-9450-86CEC844A920}">
  <ds:schemaRefs>
    <ds:schemaRef ds:uri="http://schemas.microsoft.com/office/2006/metadata/properties"/>
    <ds:schemaRef ds:uri="http://schemas.microsoft.com/office/infopath/2007/PartnerControls"/>
    <ds:schemaRef ds:uri="fdc10f26-a213-4e6e-911f-1a4acfd3bda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1035</Words>
  <Application>Microsoft Macintosh PowerPoint</Application>
  <PresentationFormat>On-screen Show (16:9)</PresentationFormat>
  <Paragraphs>331</Paragraphs>
  <Slides>19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5" baseType="lpstr">
      <vt:lpstr>Apple SD GothicNeo ExtraBold</vt:lpstr>
      <vt:lpstr>Hiragino Maru Gothic ProN W4</vt:lpstr>
      <vt:lpstr>ＭＳ Ｐゴシック</vt:lpstr>
      <vt:lpstr>Arial</vt:lpstr>
      <vt:lpstr>Calibri</vt:lpstr>
      <vt:lpstr>CiscoSansTT</vt:lpstr>
      <vt:lpstr>CiscoSansTT ExtraLight</vt:lpstr>
      <vt:lpstr>CiscoSansTT Light</vt:lpstr>
      <vt:lpstr>CiscoSansTT Thin</vt:lpstr>
      <vt:lpstr>Courier</vt:lpstr>
      <vt:lpstr>Lucida Grande</vt:lpstr>
      <vt:lpstr>Verdana</vt:lpstr>
      <vt:lpstr>Cisco Live 2022</vt:lpstr>
      <vt:lpstr>IMPFY24 Dark</vt:lpstr>
      <vt:lpstr>Cisco Secure Fire Jumper Template</vt:lpstr>
      <vt:lpstr>2_Cisco Secure Template Dark</vt:lpstr>
      <vt:lpstr>Firepower SDWAN</vt:lpstr>
      <vt:lpstr>whoami</vt:lpstr>
      <vt:lpstr>PowerPoint Presentation</vt:lpstr>
      <vt:lpstr>Introduction</vt:lpstr>
      <vt:lpstr>Simplifying Branch Deployments</vt:lpstr>
      <vt:lpstr>Direct Internet Access</vt:lpstr>
      <vt:lpstr>VPN Overview</vt:lpstr>
      <vt:lpstr>Underlay &amp; Overlay</vt:lpstr>
      <vt:lpstr>Underlay &amp; Overlay</vt:lpstr>
      <vt:lpstr>Introducing Front Door VRFs in 7.4</vt:lpstr>
      <vt:lpstr>What is SSE?</vt:lpstr>
      <vt:lpstr>PowerPoint Presentation</vt:lpstr>
      <vt:lpstr>Market is moving to Security Service Edge</vt:lpstr>
      <vt:lpstr>Firepower SDWAN Tectorial topologies</vt:lpstr>
      <vt:lpstr>Lab Logical Topology</vt:lpstr>
      <vt:lpstr>Lab Logical Topology - detailed</vt:lpstr>
      <vt:lpstr>SDWAN Topology</vt:lpstr>
      <vt:lpstr>Lab Physical Topology</vt:lpstr>
      <vt:lpstr>Tectorial files  http://cs.co/9005nw2O5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read</dc:title>
  <dc:subject/>
  <dc:creator/>
  <cp:keywords/>
  <dc:description/>
  <cp:lastModifiedBy/>
  <cp:revision>2</cp:revision>
  <dcterms:created xsi:type="dcterms:W3CDTF">2018-02-23T21:47:25Z</dcterms:created>
  <dcterms:modified xsi:type="dcterms:W3CDTF">2024-04-10T11:19:19Z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pdateToken">
    <vt:lpwstr>1</vt:lpwstr>
  </property>
  <property fmtid="{D5CDD505-2E9C-101B-9397-08002B2CF9AE}" pid="3" name="Jive_LatestUserAccountName">
    <vt:lpwstr>shhatch</vt:lpwstr>
  </property>
  <property fmtid="{D5CDD505-2E9C-101B-9397-08002B2CF9AE}" pid="4" name="Offisync_ProviderInitializationData">
    <vt:lpwstr>https://cisco.jiveon.com</vt:lpwstr>
  </property>
  <property fmtid="{D5CDD505-2E9C-101B-9397-08002B2CF9AE}" pid="5" name="Offisync_ServerID">
    <vt:lpwstr>07841bbc-cd3c-4a76-827f-75a2226890f4</vt:lpwstr>
  </property>
  <property fmtid="{D5CDD505-2E9C-101B-9397-08002B2CF9AE}" pid="6" name="Jive_VersionGuid">
    <vt:lpwstr>5e9c305a-1681-4648-b92d-e98ec9a6c11a</vt:lpwstr>
  </property>
  <property fmtid="{D5CDD505-2E9C-101B-9397-08002B2CF9AE}" pid="7" name="Offisync_UniqueId">
    <vt:lpwstr>1925511</vt:lpwstr>
  </property>
  <property fmtid="{D5CDD505-2E9C-101B-9397-08002B2CF9AE}" pid="8" name="ContentTypeId">
    <vt:lpwstr>0x010100C57D9DFCFCD6B04180C81A4A640A75E0</vt:lpwstr>
  </property>
</Properties>
</file>